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74" r:id="rId3"/>
    <p:sldId id="256" r:id="rId4"/>
    <p:sldId id="275" r:id="rId5"/>
    <p:sldId id="271" r:id="rId6"/>
    <p:sldId id="272" r:id="rId7"/>
    <p:sldId id="273" r:id="rId8"/>
    <p:sldId id="276" r:id="rId9"/>
    <p:sldId id="277" r:id="rId10"/>
    <p:sldId id="287" r:id="rId11"/>
    <p:sldId id="278" r:id="rId12"/>
    <p:sldId id="283" r:id="rId13"/>
    <p:sldId id="279" r:id="rId14"/>
    <p:sldId id="263" r:id="rId15"/>
    <p:sldId id="257" r:id="rId16"/>
    <p:sldId id="260" r:id="rId17"/>
    <p:sldId id="261" r:id="rId18"/>
    <p:sldId id="284" r:id="rId19"/>
    <p:sldId id="280" r:id="rId20"/>
    <p:sldId id="269" r:id="rId21"/>
    <p:sldId id="270" r:id="rId22"/>
    <p:sldId id="281" r:id="rId23"/>
    <p:sldId id="258" r:id="rId24"/>
    <p:sldId id="282" r:id="rId25"/>
    <p:sldId id="286" r:id="rId26"/>
    <p:sldId id="288" r:id="rId27"/>
    <p:sldId id="289" r:id="rId28"/>
    <p:sldId id="290" r:id="rId29"/>
    <p:sldId id="285" r:id="rId30"/>
    <p:sldId id="26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9AC5"/>
    <a:srgbClr val="FF99FF"/>
    <a:srgbClr val="000000"/>
    <a:srgbClr val="68D668"/>
    <a:srgbClr val="FFFF99"/>
    <a:srgbClr val="99FF99"/>
    <a:srgbClr val="39633F"/>
    <a:srgbClr val="256C93"/>
    <a:srgbClr val="F04E4E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37" autoAdjust="0"/>
    <p:restoredTop sz="94637" autoAdjust="0"/>
  </p:normalViewPr>
  <p:slideViewPr>
    <p:cSldViewPr snapToGrid="0" showGuides="1">
      <p:cViewPr>
        <p:scale>
          <a:sx n="56" d="100"/>
          <a:sy n="56" d="100"/>
        </p:scale>
        <p:origin x="1795" y="60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FAE803-9F2D-49EA-B636-102C8A5EADD9}" type="doc">
      <dgm:prSet loTypeId="urn:microsoft.com/office/officeart/2005/8/layout/bProcess2" loCatId="process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1C2EF18-E2B7-45E7-BE03-3E9B8DD976C6}">
      <dgm:prSet phldrT="[Text]" custT="1"/>
      <dgm:spPr/>
      <dgm:t>
        <a:bodyPr/>
        <a:lstStyle/>
        <a:p>
          <a:r>
            <a:rPr lang="en-US" sz="1800" b="0" i="0" u="none" dirty="0">
              <a:latin typeface="Arial Narrow" panose="020B0606020202030204" pitchFamily="34" charset="0"/>
            </a:rPr>
            <a:t>B1</a:t>
          </a:r>
          <a:endParaRPr lang="en-US" sz="1800" b="0" dirty="0">
            <a:latin typeface="Arial Narrow" panose="020B0606020202030204" pitchFamily="34" charset="0"/>
          </a:endParaRPr>
        </a:p>
        <a:p>
          <a:r>
            <a:rPr lang="en-US" sz="1800" b="0" i="0" u="none" dirty="0" err="1">
              <a:latin typeface="Arial Narrow" panose="020B0606020202030204" pitchFamily="34" charset="0"/>
            </a:rPr>
            <a:t>Người</a:t>
          </a:r>
          <a:r>
            <a:rPr lang="en-US" sz="1800" b="0" i="0" u="none" dirty="0">
              <a:latin typeface="Arial Narrow" panose="020B0606020202030204" pitchFamily="34" charset="0"/>
            </a:rPr>
            <a:t> </a:t>
          </a:r>
          <a:r>
            <a:rPr lang="en-US" sz="1800" b="0" i="0" u="none" dirty="0" err="1">
              <a:latin typeface="Arial Narrow" panose="020B0606020202030204" pitchFamily="34" charset="0"/>
            </a:rPr>
            <a:t>chơi</a:t>
          </a:r>
          <a:r>
            <a:rPr lang="en-US" sz="1800" b="0" i="0" u="none" dirty="0">
              <a:latin typeface="Arial Narrow" panose="020B0606020202030204" pitchFamily="34" charset="0"/>
            </a:rPr>
            <a:t> </a:t>
          </a:r>
          <a:r>
            <a:rPr lang="en-US" sz="1800" b="0" i="0" u="none" dirty="0" err="1">
              <a:latin typeface="Arial Narrow" panose="020B0606020202030204" pitchFamily="34" charset="0"/>
            </a:rPr>
            <a:t>tham</a:t>
          </a:r>
          <a:r>
            <a:rPr lang="en-US" sz="1800" b="0" i="0" u="none" dirty="0">
              <a:latin typeface="Arial Narrow" panose="020B0606020202030204" pitchFamily="34" charset="0"/>
            </a:rPr>
            <a:t> </a:t>
          </a:r>
          <a:r>
            <a:rPr lang="en-US" sz="1800" b="0" i="0" u="none" dirty="0" err="1">
              <a:latin typeface="Arial Narrow" panose="020B0606020202030204" pitchFamily="34" charset="0"/>
            </a:rPr>
            <a:t>gia</a:t>
          </a:r>
          <a:r>
            <a:rPr lang="en-US" sz="1800" b="0" i="0" u="none" dirty="0">
              <a:latin typeface="Arial Narrow" panose="020B0606020202030204" pitchFamily="34" charset="0"/>
            </a:rPr>
            <a:t> </a:t>
          </a:r>
          <a:r>
            <a:rPr lang="en-US" sz="1800" b="0" i="0" u="none" dirty="0" err="1">
              <a:latin typeface="Arial Narrow" panose="020B0606020202030204" pitchFamily="34" charset="0"/>
            </a:rPr>
            <a:t>phòng</a:t>
          </a:r>
          <a:r>
            <a:rPr lang="en-US" sz="1800" b="0" i="0" u="none" dirty="0">
              <a:latin typeface="Arial Narrow" panose="020B0606020202030204" pitchFamily="34" charset="0"/>
            </a:rPr>
            <a:t> </a:t>
          </a:r>
          <a:r>
            <a:rPr lang="en-US" sz="1800" b="0" i="0" u="none" dirty="0" err="1">
              <a:latin typeface="Arial Narrow" panose="020B0606020202030204" pitchFamily="34" charset="0"/>
            </a:rPr>
            <a:t>lớn</a:t>
          </a:r>
          <a:r>
            <a:rPr lang="en-US" sz="1800" b="0" i="0" u="none" dirty="0">
              <a:latin typeface="Arial Narrow" panose="020B0606020202030204" pitchFamily="34" charset="0"/>
            </a:rPr>
            <a:t> discord</a:t>
          </a:r>
          <a:endParaRPr lang="en-US" sz="1800" b="0" dirty="0">
            <a:latin typeface="Arial Narrow" panose="020B0606020202030204" pitchFamily="34" charset="0"/>
          </a:endParaRPr>
        </a:p>
      </dgm:t>
    </dgm:pt>
    <dgm:pt modelId="{A4274005-144C-48A0-8826-4E70F0ACC6F5}" type="parTrans" cxnId="{C7665782-EC95-4C13-B049-20698BF624C9}">
      <dgm:prSet/>
      <dgm:spPr/>
      <dgm:t>
        <a:bodyPr/>
        <a:lstStyle/>
        <a:p>
          <a:endParaRPr lang="en-US"/>
        </a:p>
      </dgm:t>
    </dgm:pt>
    <dgm:pt modelId="{05159DE0-928C-48E3-B991-197FD4605ECF}" type="sibTrans" cxnId="{C7665782-EC95-4C13-B049-20698BF624C9}">
      <dgm:prSet/>
      <dgm:spPr/>
      <dgm:t>
        <a:bodyPr/>
        <a:lstStyle/>
        <a:p>
          <a:endParaRPr lang="en-US">
            <a:latin typeface="Arial Narrow" panose="020B0606020202030204" pitchFamily="34" charset="0"/>
          </a:endParaRPr>
        </a:p>
      </dgm:t>
    </dgm:pt>
    <dgm:pt modelId="{E0C493C9-B0EE-4D03-8E7D-464C9029F934}">
      <dgm:prSet phldrT="[Text]" custT="1"/>
      <dgm:spPr/>
      <dgm:t>
        <a:bodyPr/>
        <a:lstStyle/>
        <a:p>
          <a:r>
            <a:rPr lang="en-US" sz="1400" b="0" i="0" u="none" dirty="0">
              <a:latin typeface="Arial Narrow" panose="020B0606020202030204" pitchFamily="34" charset="0"/>
            </a:rPr>
            <a:t>B2</a:t>
          </a:r>
          <a:endParaRPr lang="en-US" sz="1400" b="0" dirty="0">
            <a:latin typeface="Arial Narrow" panose="020B0606020202030204" pitchFamily="34" charset="0"/>
          </a:endParaRPr>
        </a:p>
        <a:p>
          <a:r>
            <a:rPr lang="vi-VN" sz="1400" b="0" i="0" u="none" dirty="0"/>
            <a:t>Trưởng phòng add người chơi vào từng phòng nhỏ (6 người)</a:t>
          </a:r>
          <a:endParaRPr lang="vi-VN" sz="1400" b="0" dirty="0"/>
        </a:p>
      </dgm:t>
    </dgm:pt>
    <dgm:pt modelId="{DC90E98C-69FA-4CED-8C15-4076666DCF7E}" type="parTrans" cxnId="{450BE292-46A9-4EF2-B799-0582EE9F1BE2}">
      <dgm:prSet/>
      <dgm:spPr/>
      <dgm:t>
        <a:bodyPr/>
        <a:lstStyle/>
        <a:p>
          <a:endParaRPr lang="en-US"/>
        </a:p>
      </dgm:t>
    </dgm:pt>
    <dgm:pt modelId="{15797C88-8B76-4033-823F-06888888D82A}" type="sibTrans" cxnId="{450BE292-46A9-4EF2-B799-0582EE9F1BE2}">
      <dgm:prSet/>
      <dgm:spPr/>
      <dgm:t>
        <a:bodyPr/>
        <a:lstStyle/>
        <a:p>
          <a:endParaRPr lang="en-US">
            <a:latin typeface="Arial Narrow" panose="020B0606020202030204" pitchFamily="34" charset="0"/>
          </a:endParaRPr>
        </a:p>
      </dgm:t>
    </dgm:pt>
    <dgm:pt modelId="{A18F0243-A058-44A1-88DC-0AA259CB4F21}">
      <dgm:prSet phldrT="[Text]" custT="1"/>
      <dgm:spPr/>
      <dgm:t>
        <a:bodyPr/>
        <a:lstStyle/>
        <a:p>
          <a:r>
            <a:rPr lang="en-US" sz="1400" b="0" i="0" u="none" dirty="0">
              <a:latin typeface="Arial Narrow" panose="020B0606020202030204" pitchFamily="34" charset="0"/>
            </a:rPr>
            <a:t>B3</a:t>
          </a:r>
          <a:endParaRPr lang="en-US" sz="1400" b="0" dirty="0">
            <a:latin typeface="Arial Narrow" panose="020B0606020202030204" pitchFamily="34" charset="0"/>
          </a:endParaRPr>
        </a:p>
        <a:p>
          <a:r>
            <a:rPr lang="vi-VN" sz="1400" b="0" i="0" u="none" dirty="0"/>
            <a:t>Trưởng phòng tạo phòng, hướng dẫn người chơi vào phòng trên NG arena</a:t>
          </a:r>
          <a:endParaRPr lang="vi-VN" sz="1400" b="0" dirty="0"/>
        </a:p>
      </dgm:t>
    </dgm:pt>
    <dgm:pt modelId="{2FF78530-0663-4C02-B5FE-B66C9B2CB5D2}" type="parTrans" cxnId="{9D95678C-3BA9-4DAF-966F-D5227B83B033}">
      <dgm:prSet/>
      <dgm:spPr/>
      <dgm:t>
        <a:bodyPr/>
        <a:lstStyle/>
        <a:p>
          <a:endParaRPr lang="en-US"/>
        </a:p>
      </dgm:t>
    </dgm:pt>
    <dgm:pt modelId="{1E7D2194-76C1-48C7-A53E-8CB2BD870582}" type="sibTrans" cxnId="{9D95678C-3BA9-4DAF-966F-D5227B83B033}">
      <dgm:prSet/>
      <dgm:spPr/>
      <dgm:t>
        <a:bodyPr/>
        <a:lstStyle/>
        <a:p>
          <a:endParaRPr lang="en-US">
            <a:latin typeface="Arial Narrow" panose="020B0606020202030204" pitchFamily="34" charset="0"/>
          </a:endParaRPr>
        </a:p>
      </dgm:t>
    </dgm:pt>
    <dgm:pt modelId="{83028F9A-F07B-4F7B-B56B-18209D6F5092}">
      <dgm:prSet phldrT="[Text]"/>
      <dgm:spPr/>
      <dgm:t>
        <a:bodyPr/>
        <a:lstStyle/>
        <a:p>
          <a:r>
            <a:rPr lang="en-US" b="0" i="0" u="none" dirty="0">
              <a:latin typeface="Arial Narrow" panose="020B0606020202030204" pitchFamily="34" charset="0"/>
            </a:rPr>
            <a:t>B4</a:t>
          </a:r>
          <a:endParaRPr lang="en-US" b="0" dirty="0">
            <a:latin typeface="Arial Narrow" panose="020B0606020202030204" pitchFamily="34" charset="0"/>
          </a:endParaRPr>
        </a:p>
        <a:p>
          <a:r>
            <a:rPr lang="vi-VN" b="0" i="0" u="none" dirty="0"/>
            <a:t>Khi đủ người, trưởng phòng thông báo bắt đầu chơi. </a:t>
          </a:r>
          <a:r>
            <a:rPr lang="vi-VN" b="0" i="1" u="none" dirty="0"/>
            <a:t>TP cùng tham gia vào phòng chơi và quay record</a:t>
          </a:r>
          <a:endParaRPr lang="vi-VN" b="0" dirty="0"/>
        </a:p>
        <a:p>
          <a:endParaRPr lang="en-US" dirty="0">
            <a:latin typeface="Arial Narrow" panose="020B0606020202030204" pitchFamily="34" charset="0"/>
          </a:endParaRPr>
        </a:p>
      </dgm:t>
    </dgm:pt>
    <dgm:pt modelId="{3696316B-56DC-4BB2-A51E-A43C847E929A}" type="parTrans" cxnId="{29D945B7-48F3-4B4A-B990-7E1FC3FBB7D4}">
      <dgm:prSet/>
      <dgm:spPr/>
      <dgm:t>
        <a:bodyPr/>
        <a:lstStyle/>
        <a:p>
          <a:endParaRPr lang="en-US"/>
        </a:p>
      </dgm:t>
    </dgm:pt>
    <dgm:pt modelId="{5B813825-40F7-4177-A045-0129DD4572D0}" type="sibTrans" cxnId="{29D945B7-48F3-4B4A-B990-7E1FC3FBB7D4}">
      <dgm:prSet/>
      <dgm:spPr/>
      <dgm:t>
        <a:bodyPr/>
        <a:lstStyle/>
        <a:p>
          <a:endParaRPr lang="en-US">
            <a:latin typeface="Arial Narrow" panose="020B0606020202030204" pitchFamily="34" charset="0"/>
          </a:endParaRPr>
        </a:p>
      </dgm:t>
    </dgm:pt>
    <dgm:pt modelId="{76049BD5-2850-4071-84D6-FD336E9850D4}">
      <dgm:prSet phldrT="[Text]" custT="1"/>
      <dgm:spPr/>
      <dgm:t>
        <a:bodyPr/>
        <a:lstStyle/>
        <a:p>
          <a:r>
            <a:rPr lang="en-US" sz="1400" b="0" i="0" u="none" dirty="0">
              <a:latin typeface="Arial Narrow" panose="020B0606020202030204" pitchFamily="34" charset="0"/>
            </a:rPr>
            <a:t>B5:</a:t>
          </a:r>
          <a:endParaRPr lang="en-US" sz="1400" b="0" dirty="0">
            <a:latin typeface="Arial Narrow" panose="020B0606020202030204" pitchFamily="34" charset="0"/>
          </a:endParaRPr>
        </a:p>
        <a:p>
          <a:r>
            <a:rPr lang="vi-VN" sz="1400" b="0" i="0" u="none" dirty="0"/>
            <a:t>Turn đầu, TP chỉ được đặt hoa. Khi đến lượt thách thức, TP buộc bỏ lượt.</a:t>
          </a:r>
          <a:endParaRPr lang="vi-VN" sz="1400" b="0" dirty="0"/>
        </a:p>
      </dgm:t>
    </dgm:pt>
    <dgm:pt modelId="{933A00DE-7D36-454C-8D36-E8AEB0AC68BC}" type="parTrans" cxnId="{AEC32AFB-E792-4D9F-A6E9-D82B7BEC3686}">
      <dgm:prSet/>
      <dgm:spPr/>
      <dgm:t>
        <a:bodyPr/>
        <a:lstStyle/>
        <a:p>
          <a:endParaRPr lang="en-US"/>
        </a:p>
      </dgm:t>
    </dgm:pt>
    <dgm:pt modelId="{4658E9BF-4A49-4817-9410-235F2C2E3055}" type="sibTrans" cxnId="{AEC32AFB-E792-4D9F-A6E9-D82B7BEC3686}">
      <dgm:prSet/>
      <dgm:spPr/>
      <dgm:t>
        <a:bodyPr/>
        <a:lstStyle/>
        <a:p>
          <a:endParaRPr lang="en-US">
            <a:latin typeface="Arial Narrow" panose="020B0606020202030204" pitchFamily="34" charset="0"/>
          </a:endParaRPr>
        </a:p>
      </dgm:t>
    </dgm:pt>
    <dgm:pt modelId="{91090EA6-7661-4B06-A752-DED221CD1F78}">
      <dgm:prSet phldrT="[Text]" custT="1"/>
      <dgm:spPr/>
      <dgm:t>
        <a:bodyPr/>
        <a:lstStyle/>
        <a:p>
          <a:r>
            <a:rPr lang="en-US" sz="1600" b="0" i="0" u="none" dirty="0">
              <a:latin typeface="Arial Narrow" panose="020B0606020202030204" pitchFamily="34" charset="0"/>
            </a:rPr>
            <a:t>B6:</a:t>
          </a:r>
          <a:endParaRPr lang="en-US" sz="1600" b="0" dirty="0">
            <a:latin typeface="Arial Narrow" panose="020B0606020202030204" pitchFamily="34" charset="0"/>
          </a:endParaRPr>
        </a:p>
        <a:p>
          <a:r>
            <a:rPr lang="en-US" sz="1600" b="0" i="0" u="none" dirty="0" err="1">
              <a:latin typeface="Arial Narrow" panose="020B0606020202030204" pitchFamily="34" charset="0"/>
            </a:rPr>
            <a:t>kết</a:t>
          </a:r>
          <a:r>
            <a:rPr lang="en-US" sz="1600" b="0" i="0" u="none" dirty="0">
              <a:latin typeface="Arial Narrow" panose="020B0606020202030204" pitchFamily="34" charset="0"/>
            </a:rPr>
            <a:t> </a:t>
          </a:r>
          <a:r>
            <a:rPr lang="en-US" sz="1600" b="0" i="0" u="none" dirty="0" err="1">
              <a:latin typeface="Arial Narrow" panose="020B0606020202030204" pitchFamily="34" charset="0"/>
            </a:rPr>
            <a:t>thúc</a:t>
          </a:r>
          <a:r>
            <a:rPr lang="en-US" sz="1600" b="0" i="0" u="none" dirty="0">
              <a:latin typeface="Arial Narrow" panose="020B0606020202030204" pitchFamily="34" charset="0"/>
            </a:rPr>
            <a:t> </a:t>
          </a:r>
          <a:r>
            <a:rPr lang="en-US" sz="1600" b="0" i="0" u="none" dirty="0" err="1">
              <a:latin typeface="Arial Narrow" panose="020B0606020202030204" pitchFamily="34" charset="0"/>
            </a:rPr>
            <a:t>ván</a:t>
          </a:r>
          <a:r>
            <a:rPr lang="en-US" sz="1600" b="0" i="0" u="none" dirty="0">
              <a:latin typeface="Arial Narrow" panose="020B0606020202030204" pitchFamily="34" charset="0"/>
            </a:rPr>
            <a:t> </a:t>
          </a:r>
          <a:r>
            <a:rPr lang="en-US" sz="1600" b="0" i="0" u="none" dirty="0" err="1">
              <a:latin typeface="Arial Narrow" panose="020B0606020202030204" pitchFamily="34" charset="0"/>
            </a:rPr>
            <a:t>đấu</a:t>
          </a:r>
          <a:r>
            <a:rPr lang="en-US" sz="1600" b="0" i="0" u="none" dirty="0">
              <a:latin typeface="Arial Narrow" panose="020B0606020202030204" pitchFamily="34" charset="0"/>
            </a:rPr>
            <a:t>, TP </a:t>
          </a:r>
          <a:r>
            <a:rPr lang="en-US" sz="1600" b="0" i="0" u="none" dirty="0" err="1">
              <a:latin typeface="Arial Narrow" panose="020B0606020202030204" pitchFamily="34" charset="0"/>
            </a:rPr>
            <a:t>ghi</a:t>
          </a:r>
          <a:r>
            <a:rPr lang="en-US" sz="1600" b="0" i="0" u="none" dirty="0">
              <a:latin typeface="Arial Narrow" panose="020B0606020202030204" pitchFamily="34" charset="0"/>
            </a:rPr>
            <a:t> </a:t>
          </a:r>
          <a:r>
            <a:rPr lang="en-US" sz="1600" b="0" i="0" u="none" dirty="0" err="1">
              <a:latin typeface="Arial Narrow" panose="020B0606020202030204" pitchFamily="34" charset="0"/>
            </a:rPr>
            <a:t>điểm</a:t>
          </a:r>
          <a:r>
            <a:rPr lang="en-US" sz="1600" b="0" i="0" u="none" dirty="0">
              <a:latin typeface="Arial Narrow" panose="020B0606020202030204" pitchFamily="34" charset="0"/>
            </a:rPr>
            <a:t> </a:t>
          </a:r>
          <a:r>
            <a:rPr lang="en-US" sz="1600" b="0" i="0" u="none" dirty="0" err="1">
              <a:latin typeface="Arial Narrow" panose="020B0606020202030204" pitchFamily="34" charset="0"/>
            </a:rPr>
            <a:t>và</a:t>
          </a:r>
          <a:r>
            <a:rPr lang="en-US" sz="1600" b="0" i="0" u="none" dirty="0">
              <a:latin typeface="Arial Narrow" panose="020B0606020202030204" pitchFamily="34" charset="0"/>
            </a:rPr>
            <a:t> </a:t>
          </a:r>
          <a:r>
            <a:rPr lang="en-US" sz="1600" b="0" i="0" u="none" dirty="0" err="1">
              <a:latin typeface="Arial Narrow" panose="020B0606020202030204" pitchFamily="34" charset="0"/>
            </a:rPr>
            <a:t>báo</a:t>
          </a:r>
          <a:r>
            <a:rPr lang="en-US" sz="1600" b="0" i="0" u="none" dirty="0">
              <a:latin typeface="Arial Narrow" panose="020B0606020202030204" pitchFamily="34" charset="0"/>
            </a:rPr>
            <a:t> </a:t>
          </a:r>
          <a:r>
            <a:rPr lang="en-US" sz="1600" b="0" i="0" u="none" dirty="0" err="1">
              <a:latin typeface="Arial Narrow" panose="020B0606020202030204" pitchFamily="34" charset="0"/>
            </a:rPr>
            <a:t>về</a:t>
          </a:r>
          <a:r>
            <a:rPr lang="en-US" sz="1600" b="0" i="0" u="none" dirty="0">
              <a:latin typeface="Arial Narrow" panose="020B0606020202030204" pitchFamily="34" charset="0"/>
            </a:rPr>
            <a:t> </a:t>
          </a:r>
          <a:r>
            <a:rPr lang="en-US" sz="1600" b="0" i="0" u="none" dirty="0" err="1">
              <a:latin typeface="Arial Narrow" panose="020B0606020202030204" pitchFamily="34" charset="0"/>
            </a:rPr>
            <a:t>trọng</a:t>
          </a:r>
          <a:r>
            <a:rPr lang="en-US" sz="1600" b="0" i="0" u="none" dirty="0">
              <a:latin typeface="Arial Narrow" panose="020B0606020202030204" pitchFamily="34" charset="0"/>
            </a:rPr>
            <a:t> </a:t>
          </a:r>
          <a:r>
            <a:rPr lang="en-US" sz="1600" b="0" i="0" u="none" dirty="0" err="1">
              <a:latin typeface="Arial Narrow" panose="020B0606020202030204" pitchFamily="34" charset="0"/>
            </a:rPr>
            <a:t>tài</a:t>
          </a:r>
          <a:r>
            <a:rPr lang="en-US" sz="1600" b="0" i="0" u="none" dirty="0">
              <a:latin typeface="Arial Narrow" panose="020B0606020202030204" pitchFamily="34" charset="0"/>
            </a:rPr>
            <a:t> </a:t>
          </a:r>
          <a:r>
            <a:rPr lang="en-US" sz="1600" b="0" i="0" u="none" dirty="0" err="1">
              <a:latin typeface="Arial Narrow" panose="020B0606020202030204" pitchFamily="34" charset="0"/>
            </a:rPr>
            <a:t>chính</a:t>
          </a:r>
          <a:r>
            <a:rPr lang="en-US" sz="1600" b="0" i="0" u="none" dirty="0">
              <a:latin typeface="Arial Narrow" panose="020B0606020202030204" pitchFamily="34" charset="0"/>
            </a:rPr>
            <a:t>.</a:t>
          </a:r>
          <a:endParaRPr lang="en-US" sz="1600" b="0" dirty="0">
            <a:latin typeface="Arial Narrow" panose="020B0606020202030204" pitchFamily="34" charset="0"/>
          </a:endParaRPr>
        </a:p>
      </dgm:t>
    </dgm:pt>
    <dgm:pt modelId="{B8D78B39-A991-4CD4-B704-0DA381DBD979}" type="parTrans" cxnId="{8D89F268-310C-4966-88F9-FDC5B1534955}">
      <dgm:prSet/>
      <dgm:spPr/>
      <dgm:t>
        <a:bodyPr/>
        <a:lstStyle/>
        <a:p>
          <a:endParaRPr lang="en-US"/>
        </a:p>
      </dgm:t>
    </dgm:pt>
    <dgm:pt modelId="{6AB38FBC-B528-4974-A9A6-B893764427CE}" type="sibTrans" cxnId="{8D89F268-310C-4966-88F9-FDC5B1534955}">
      <dgm:prSet/>
      <dgm:spPr/>
      <dgm:t>
        <a:bodyPr/>
        <a:lstStyle/>
        <a:p>
          <a:endParaRPr lang="en-US">
            <a:latin typeface="Arial Narrow" panose="020B0606020202030204" pitchFamily="34" charset="0"/>
          </a:endParaRPr>
        </a:p>
      </dgm:t>
    </dgm:pt>
    <dgm:pt modelId="{61C0939B-1647-4BAA-A20B-8EA113F77ED9}">
      <dgm:prSet phldrT="[Text]" custT="1"/>
      <dgm:spPr/>
      <dgm:t>
        <a:bodyPr/>
        <a:lstStyle/>
        <a:p>
          <a:r>
            <a:rPr lang="en-US" sz="1400" b="0" i="0" u="none" dirty="0">
              <a:latin typeface="Arial Narrow" panose="020B0606020202030204" pitchFamily="34" charset="0"/>
            </a:rPr>
            <a:t>B7:</a:t>
          </a:r>
          <a:endParaRPr lang="en-US" sz="1400" b="0" dirty="0">
            <a:latin typeface="Arial Narrow" panose="020B0606020202030204" pitchFamily="34" charset="0"/>
          </a:endParaRPr>
        </a:p>
        <a:p>
          <a:r>
            <a:rPr lang="vi-VN" sz="1400" b="0" i="0" u="none" dirty="0"/>
            <a:t>Sau 3 vòng đấu, TP ghi nhận và thông báo kết quả người thắng cuộc trên discord.</a:t>
          </a:r>
          <a:endParaRPr lang="vi-VN" sz="1400" b="0" dirty="0"/>
        </a:p>
      </dgm:t>
    </dgm:pt>
    <dgm:pt modelId="{65A40945-0A42-48FC-A2EC-007DC5B4804F}" type="parTrans" cxnId="{626B2FF6-392F-4537-87B5-6E57E83B1218}">
      <dgm:prSet/>
      <dgm:spPr/>
      <dgm:t>
        <a:bodyPr/>
        <a:lstStyle/>
        <a:p>
          <a:endParaRPr lang="en-US"/>
        </a:p>
      </dgm:t>
    </dgm:pt>
    <dgm:pt modelId="{931A15EC-40D0-4DE4-9020-162EA811116A}" type="sibTrans" cxnId="{626B2FF6-392F-4537-87B5-6E57E83B1218}">
      <dgm:prSet/>
      <dgm:spPr/>
      <dgm:t>
        <a:bodyPr/>
        <a:lstStyle/>
        <a:p>
          <a:endParaRPr lang="en-US"/>
        </a:p>
      </dgm:t>
    </dgm:pt>
    <dgm:pt modelId="{5470B261-DB7B-41E9-B4A6-1C7AD7C54043}" type="pres">
      <dgm:prSet presAssocID="{58FAE803-9F2D-49EA-B636-102C8A5EADD9}" presName="diagram" presStyleCnt="0">
        <dgm:presLayoutVars>
          <dgm:dir/>
          <dgm:resizeHandles/>
        </dgm:presLayoutVars>
      </dgm:prSet>
      <dgm:spPr/>
    </dgm:pt>
    <dgm:pt modelId="{89AA5B3A-F067-4E90-A1A7-425ECA3B6609}" type="pres">
      <dgm:prSet presAssocID="{41C2EF18-E2B7-45E7-BE03-3E9B8DD976C6}" presName="firstNode" presStyleLbl="node1" presStyleIdx="0" presStyleCnt="7" custScaleX="84088" custScaleY="83304">
        <dgm:presLayoutVars>
          <dgm:bulletEnabled val="1"/>
        </dgm:presLayoutVars>
      </dgm:prSet>
      <dgm:spPr/>
    </dgm:pt>
    <dgm:pt modelId="{4704C885-886D-4A90-BDDD-716352D87CD9}" type="pres">
      <dgm:prSet presAssocID="{05159DE0-928C-48E3-B991-197FD4605ECF}" presName="sibTrans" presStyleLbl="sibTrans2D1" presStyleIdx="0" presStyleCnt="6"/>
      <dgm:spPr/>
    </dgm:pt>
    <dgm:pt modelId="{D05386DE-DAD5-4880-8278-0369845C76BF}" type="pres">
      <dgm:prSet presAssocID="{E0C493C9-B0EE-4D03-8E7D-464C9029F934}" presName="middleNode" presStyleCnt="0"/>
      <dgm:spPr/>
    </dgm:pt>
    <dgm:pt modelId="{F1D317EC-8796-4A4C-8C00-8CE6AB4F0A6B}" type="pres">
      <dgm:prSet presAssocID="{E0C493C9-B0EE-4D03-8E7D-464C9029F934}" presName="padding" presStyleLbl="node1" presStyleIdx="0" presStyleCnt="7"/>
      <dgm:spPr/>
    </dgm:pt>
    <dgm:pt modelId="{5DEF3765-77BD-4094-9BD3-E6786FE9CF7F}" type="pres">
      <dgm:prSet presAssocID="{E0C493C9-B0EE-4D03-8E7D-464C9029F934}" presName="shape" presStyleLbl="node1" presStyleIdx="1" presStyleCnt="7" custScaleX="134830" custScaleY="131686">
        <dgm:presLayoutVars>
          <dgm:bulletEnabled val="1"/>
        </dgm:presLayoutVars>
      </dgm:prSet>
      <dgm:spPr/>
    </dgm:pt>
    <dgm:pt modelId="{AA799D49-5FDE-4AF5-AD9D-7836AD6BD370}" type="pres">
      <dgm:prSet presAssocID="{15797C88-8B76-4033-823F-06888888D82A}" presName="sibTrans" presStyleLbl="sibTrans2D1" presStyleIdx="1" presStyleCnt="6"/>
      <dgm:spPr/>
    </dgm:pt>
    <dgm:pt modelId="{D8C5813D-102C-4DEA-AD7E-F87A2937E5F8}" type="pres">
      <dgm:prSet presAssocID="{A18F0243-A058-44A1-88DC-0AA259CB4F21}" presName="middleNode" presStyleCnt="0"/>
      <dgm:spPr/>
    </dgm:pt>
    <dgm:pt modelId="{33470A1C-E314-4A00-A506-E306D5FE83CA}" type="pres">
      <dgm:prSet presAssocID="{A18F0243-A058-44A1-88DC-0AA259CB4F21}" presName="padding" presStyleLbl="node1" presStyleIdx="1" presStyleCnt="7"/>
      <dgm:spPr/>
    </dgm:pt>
    <dgm:pt modelId="{45C03803-B6A4-4B08-9C9E-8A12055D8331}" type="pres">
      <dgm:prSet presAssocID="{A18F0243-A058-44A1-88DC-0AA259CB4F21}" presName="shape" presStyleLbl="node1" presStyleIdx="2" presStyleCnt="7" custScaleX="131856" custScaleY="137944">
        <dgm:presLayoutVars>
          <dgm:bulletEnabled val="1"/>
        </dgm:presLayoutVars>
      </dgm:prSet>
      <dgm:spPr/>
    </dgm:pt>
    <dgm:pt modelId="{0A7BA1EA-7912-48DC-A203-C0816F0E5259}" type="pres">
      <dgm:prSet presAssocID="{1E7D2194-76C1-48C7-A53E-8CB2BD870582}" presName="sibTrans" presStyleLbl="sibTrans2D1" presStyleIdx="2" presStyleCnt="6"/>
      <dgm:spPr/>
    </dgm:pt>
    <dgm:pt modelId="{86B40279-88D8-492E-A10C-F22C21F51190}" type="pres">
      <dgm:prSet presAssocID="{83028F9A-F07B-4F7B-B56B-18209D6F5092}" presName="middleNode" presStyleCnt="0"/>
      <dgm:spPr/>
    </dgm:pt>
    <dgm:pt modelId="{741EF02E-3D31-4930-BB8D-C634A2EA9DD4}" type="pres">
      <dgm:prSet presAssocID="{83028F9A-F07B-4F7B-B56B-18209D6F5092}" presName="padding" presStyleLbl="node1" presStyleIdx="2" presStyleCnt="7"/>
      <dgm:spPr/>
    </dgm:pt>
    <dgm:pt modelId="{D36F9373-8263-4DC4-B00A-1061541A4821}" type="pres">
      <dgm:prSet presAssocID="{83028F9A-F07B-4F7B-B56B-18209D6F5092}" presName="shape" presStyleLbl="node1" presStyleIdx="3" presStyleCnt="7" custScaleX="134359" custScaleY="143653">
        <dgm:presLayoutVars>
          <dgm:bulletEnabled val="1"/>
        </dgm:presLayoutVars>
      </dgm:prSet>
      <dgm:spPr/>
    </dgm:pt>
    <dgm:pt modelId="{5A631A1A-AF15-43EC-B7A9-7534A9A93114}" type="pres">
      <dgm:prSet presAssocID="{5B813825-40F7-4177-A045-0129DD4572D0}" presName="sibTrans" presStyleLbl="sibTrans2D1" presStyleIdx="3" presStyleCnt="6"/>
      <dgm:spPr/>
    </dgm:pt>
    <dgm:pt modelId="{3233F773-8852-4491-A19C-EEA7AF7BE3AE}" type="pres">
      <dgm:prSet presAssocID="{76049BD5-2850-4071-84D6-FD336E9850D4}" presName="middleNode" presStyleCnt="0"/>
      <dgm:spPr/>
    </dgm:pt>
    <dgm:pt modelId="{7A312583-692B-4F74-ADAB-05AF46C4FBEC}" type="pres">
      <dgm:prSet presAssocID="{76049BD5-2850-4071-84D6-FD336E9850D4}" presName="padding" presStyleLbl="node1" presStyleIdx="3" presStyleCnt="7"/>
      <dgm:spPr/>
    </dgm:pt>
    <dgm:pt modelId="{4690B8CA-FC92-4D0D-93A2-4EDAD550789C}" type="pres">
      <dgm:prSet presAssocID="{76049BD5-2850-4071-84D6-FD336E9850D4}" presName="shape" presStyleLbl="node1" presStyleIdx="4" presStyleCnt="7" custScaleX="145625" custScaleY="147408">
        <dgm:presLayoutVars>
          <dgm:bulletEnabled val="1"/>
        </dgm:presLayoutVars>
      </dgm:prSet>
      <dgm:spPr/>
    </dgm:pt>
    <dgm:pt modelId="{44C18524-F2A4-47CD-8C36-B2D2A532A64D}" type="pres">
      <dgm:prSet presAssocID="{4658E9BF-4A49-4817-9410-235F2C2E3055}" presName="sibTrans" presStyleLbl="sibTrans2D1" presStyleIdx="4" presStyleCnt="6"/>
      <dgm:spPr/>
    </dgm:pt>
    <dgm:pt modelId="{2B72410B-44A6-42D3-A4FA-9286BA54BBF3}" type="pres">
      <dgm:prSet presAssocID="{91090EA6-7661-4B06-A752-DED221CD1F78}" presName="middleNode" presStyleCnt="0"/>
      <dgm:spPr/>
    </dgm:pt>
    <dgm:pt modelId="{44442B24-2214-49A4-99C5-0421EBEB216A}" type="pres">
      <dgm:prSet presAssocID="{91090EA6-7661-4B06-A752-DED221CD1F78}" presName="padding" presStyleLbl="node1" presStyleIdx="4" presStyleCnt="7"/>
      <dgm:spPr/>
    </dgm:pt>
    <dgm:pt modelId="{66052481-357C-4816-A35D-5370C08E9DEF}" type="pres">
      <dgm:prSet presAssocID="{91090EA6-7661-4B06-A752-DED221CD1F78}" presName="shape" presStyleLbl="node1" presStyleIdx="5" presStyleCnt="7" custScaleX="133889" custScaleY="136693">
        <dgm:presLayoutVars>
          <dgm:bulletEnabled val="1"/>
        </dgm:presLayoutVars>
      </dgm:prSet>
      <dgm:spPr/>
    </dgm:pt>
    <dgm:pt modelId="{714D25A8-F94E-4465-B7F9-71E463693B7F}" type="pres">
      <dgm:prSet presAssocID="{6AB38FBC-B528-4974-A9A6-B893764427CE}" presName="sibTrans" presStyleLbl="sibTrans2D1" presStyleIdx="5" presStyleCnt="6"/>
      <dgm:spPr/>
    </dgm:pt>
    <dgm:pt modelId="{35C66D6C-A2B7-4B0D-9F7B-D5A0F9635C53}" type="pres">
      <dgm:prSet presAssocID="{61C0939B-1647-4BAA-A20B-8EA113F77ED9}" presName="lastNode" presStyleLbl="node1" presStyleIdx="6" presStyleCnt="7">
        <dgm:presLayoutVars>
          <dgm:bulletEnabled val="1"/>
        </dgm:presLayoutVars>
      </dgm:prSet>
      <dgm:spPr/>
    </dgm:pt>
  </dgm:ptLst>
  <dgm:cxnLst>
    <dgm:cxn modelId="{045E4C0D-716B-49F9-85EA-C7EA482CECB5}" type="presOf" srcId="{58FAE803-9F2D-49EA-B636-102C8A5EADD9}" destId="{5470B261-DB7B-41E9-B4A6-1C7AD7C54043}" srcOrd="0" destOrd="0" presId="urn:microsoft.com/office/officeart/2005/8/layout/bProcess2"/>
    <dgm:cxn modelId="{D746D51A-009E-4040-AA47-9AC7E9160EFA}" type="presOf" srcId="{4658E9BF-4A49-4817-9410-235F2C2E3055}" destId="{44C18524-F2A4-47CD-8C36-B2D2A532A64D}" srcOrd="0" destOrd="0" presId="urn:microsoft.com/office/officeart/2005/8/layout/bProcess2"/>
    <dgm:cxn modelId="{8541FD60-EC69-417B-BA5A-AE253B77FB68}" type="presOf" srcId="{61C0939B-1647-4BAA-A20B-8EA113F77ED9}" destId="{35C66D6C-A2B7-4B0D-9F7B-D5A0F9635C53}" srcOrd="0" destOrd="0" presId="urn:microsoft.com/office/officeart/2005/8/layout/bProcess2"/>
    <dgm:cxn modelId="{D3BB1942-7D28-41FE-906E-38A866C1F47C}" type="presOf" srcId="{91090EA6-7661-4B06-A752-DED221CD1F78}" destId="{66052481-357C-4816-A35D-5370C08E9DEF}" srcOrd="0" destOrd="0" presId="urn:microsoft.com/office/officeart/2005/8/layout/bProcess2"/>
    <dgm:cxn modelId="{AAE36A63-425D-4A07-8A35-6DD863CFDE87}" type="presOf" srcId="{5B813825-40F7-4177-A045-0129DD4572D0}" destId="{5A631A1A-AF15-43EC-B7A9-7534A9A93114}" srcOrd="0" destOrd="0" presId="urn:microsoft.com/office/officeart/2005/8/layout/bProcess2"/>
    <dgm:cxn modelId="{8D89F268-310C-4966-88F9-FDC5B1534955}" srcId="{58FAE803-9F2D-49EA-B636-102C8A5EADD9}" destId="{91090EA6-7661-4B06-A752-DED221CD1F78}" srcOrd="5" destOrd="0" parTransId="{B8D78B39-A991-4CD4-B704-0DA381DBD979}" sibTransId="{6AB38FBC-B528-4974-A9A6-B893764427CE}"/>
    <dgm:cxn modelId="{62CAF172-CC36-4643-A235-D40E6432A790}" type="presOf" srcId="{6AB38FBC-B528-4974-A9A6-B893764427CE}" destId="{714D25A8-F94E-4465-B7F9-71E463693B7F}" srcOrd="0" destOrd="0" presId="urn:microsoft.com/office/officeart/2005/8/layout/bProcess2"/>
    <dgm:cxn modelId="{BB1D6B56-7AA4-47AD-BF40-410CE61D0CEC}" type="presOf" srcId="{15797C88-8B76-4033-823F-06888888D82A}" destId="{AA799D49-5FDE-4AF5-AD9D-7836AD6BD370}" srcOrd="0" destOrd="0" presId="urn:microsoft.com/office/officeart/2005/8/layout/bProcess2"/>
    <dgm:cxn modelId="{E1C26A7F-91B2-402D-B59D-340DF3845986}" type="presOf" srcId="{76049BD5-2850-4071-84D6-FD336E9850D4}" destId="{4690B8CA-FC92-4D0D-93A2-4EDAD550789C}" srcOrd="0" destOrd="0" presId="urn:microsoft.com/office/officeart/2005/8/layout/bProcess2"/>
    <dgm:cxn modelId="{00156F81-C31E-4274-9B20-D69405B9B66D}" type="presOf" srcId="{83028F9A-F07B-4F7B-B56B-18209D6F5092}" destId="{D36F9373-8263-4DC4-B00A-1061541A4821}" srcOrd="0" destOrd="0" presId="urn:microsoft.com/office/officeart/2005/8/layout/bProcess2"/>
    <dgm:cxn modelId="{C7665782-EC95-4C13-B049-20698BF624C9}" srcId="{58FAE803-9F2D-49EA-B636-102C8A5EADD9}" destId="{41C2EF18-E2B7-45E7-BE03-3E9B8DD976C6}" srcOrd="0" destOrd="0" parTransId="{A4274005-144C-48A0-8826-4E70F0ACC6F5}" sibTransId="{05159DE0-928C-48E3-B991-197FD4605ECF}"/>
    <dgm:cxn modelId="{3A2E3B83-959F-4D8B-9ACA-77434D4641FD}" type="presOf" srcId="{A18F0243-A058-44A1-88DC-0AA259CB4F21}" destId="{45C03803-B6A4-4B08-9C9E-8A12055D8331}" srcOrd="0" destOrd="0" presId="urn:microsoft.com/office/officeart/2005/8/layout/bProcess2"/>
    <dgm:cxn modelId="{91AE398A-7497-456C-B01A-68290C81A011}" type="presOf" srcId="{41C2EF18-E2B7-45E7-BE03-3E9B8DD976C6}" destId="{89AA5B3A-F067-4E90-A1A7-425ECA3B6609}" srcOrd="0" destOrd="0" presId="urn:microsoft.com/office/officeart/2005/8/layout/bProcess2"/>
    <dgm:cxn modelId="{9D95678C-3BA9-4DAF-966F-D5227B83B033}" srcId="{58FAE803-9F2D-49EA-B636-102C8A5EADD9}" destId="{A18F0243-A058-44A1-88DC-0AA259CB4F21}" srcOrd="2" destOrd="0" parTransId="{2FF78530-0663-4C02-B5FE-B66C9B2CB5D2}" sibTransId="{1E7D2194-76C1-48C7-A53E-8CB2BD870582}"/>
    <dgm:cxn modelId="{450BE292-46A9-4EF2-B799-0582EE9F1BE2}" srcId="{58FAE803-9F2D-49EA-B636-102C8A5EADD9}" destId="{E0C493C9-B0EE-4D03-8E7D-464C9029F934}" srcOrd="1" destOrd="0" parTransId="{DC90E98C-69FA-4CED-8C15-4076666DCF7E}" sibTransId="{15797C88-8B76-4033-823F-06888888D82A}"/>
    <dgm:cxn modelId="{594C9DA7-1E03-4E5C-8373-02BF3E17F407}" type="presOf" srcId="{1E7D2194-76C1-48C7-A53E-8CB2BD870582}" destId="{0A7BA1EA-7912-48DC-A203-C0816F0E5259}" srcOrd="0" destOrd="0" presId="urn:microsoft.com/office/officeart/2005/8/layout/bProcess2"/>
    <dgm:cxn modelId="{9299AEA8-750D-405A-97F6-72B195D74947}" type="presOf" srcId="{E0C493C9-B0EE-4D03-8E7D-464C9029F934}" destId="{5DEF3765-77BD-4094-9BD3-E6786FE9CF7F}" srcOrd="0" destOrd="0" presId="urn:microsoft.com/office/officeart/2005/8/layout/bProcess2"/>
    <dgm:cxn modelId="{29D945B7-48F3-4B4A-B990-7E1FC3FBB7D4}" srcId="{58FAE803-9F2D-49EA-B636-102C8A5EADD9}" destId="{83028F9A-F07B-4F7B-B56B-18209D6F5092}" srcOrd="3" destOrd="0" parTransId="{3696316B-56DC-4BB2-A51E-A43C847E929A}" sibTransId="{5B813825-40F7-4177-A045-0129DD4572D0}"/>
    <dgm:cxn modelId="{08F568E3-1102-4ADF-903C-EE85A05660A1}" type="presOf" srcId="{05159DE0-928C-48E3-B991-197FD4605ECF}" destId="{4704C885-886D-4A90-BDDD-716352D87CD9}" srcOrd="0" destOrd="0" presId="urn:microsoft.com/office/officeart/2005/8/layout/bProcess2"/>
    <dgm:cxn modelId="{626B2FF6-392F-4537-87B5-6E57E83B1218}" srcId="{58FAE803-9F2D-49EA-B636-102C8A5EADD9}" destId="{61C0939B-1647-4BAA-A20B-8EA113F77ED9}" srcOrd="6" destOrd="0" parTransId="{65A40945-0A42-48FC-A2EC-007DC5B4804F}" sibTransId="{931A15EC-40D0-4DE4-9020-162EA811116A}"/>
    <dgm:cxn modelId="{AEC32AFB-E792-4D9F-A6E9-D82B7BEC3686}" srcId="{58FAE803-9F2D-49EA-B636-102C8A5EADD9}" destId="{76049BD5-2850-4071-84D6-FD336E9850D4}" srcOrd="4" destOrd="0" parTransId="{933A00DE-7D36-454C-8D36-E8AEB0AC68BC}" sibTransId="{4658E9BF-4A49-4817-9410-235F2C2E3055}"/>
    <dgm:cxn modelId="{20BB54B7-756D-4042-AD1E-AD157E189A64}" type="presParOf" srcId="{5470B261-DB7B-41E9-B4A6-1C7AD7C54043}" destId="{89AA5B3A-F067-4E90-A1A7-425ECA3B6609}" srcOrd="0" destOrd="0" presId="urn:microsoft.com/office/officeart/2005/8/layout/bProcess2"/>
    <dgm:cxn modelId="{32CC2BFD-7CB3-4945-A56F-CE4BAE742F5C}" type="presParOf" srcId="{5470B261-DB7B-41E9-B4A6-1C7AD7C54043}" destId="{4704C885-886D-4A90-BDDD-716352D87CD9}" srcOrd="1" destOrd="0" presId="urn:microsoft.com/office/officeart/2005/8/layout/bProcess2"/>
    <dgm:cxn modelId="{11718F0D-60F5-4299-9F87-F7CFC76A1034}" type="presParOf" srcId="{5470B261-DB7B-41E9-B4A6-1C7AD7C54043}" destId="{D05386DE-DAD5-4880-8278-0369845C76BF}" srcOrd="2" destOrd="0" presId="urn:microsoft.com/office/officeart/2005/8/layout/bProcess2"/>
    <dgm:cxn modelId="{A23540A2-4C28-4B99-9957-C27E87FA905B}" type="presParOf" srcId="{D05386DE-DAD5-4880-8278-0369845C76BF}" destId="{F1D317EC-8796-4A4C-8C00-8CE6AB4F0A6B}" srcOrd="0" destOrd="0" presId="urn:microsoft.com/office/officeart/2005/8/layout/bProcess2"/>
    <dgm:cxn modelId="{6A9A5167-CD28-4A55-B31D-556BDA6CE974}" type="presParOf" srcId="{D05386DE-DAD5-4880-8278-0369845C76BF}" destId="{5DEF3765-77BD-4094-9BD3-E6786FE9CF7F}" srcOrd="1" destOrd="0" presId="urn:microsoft.com/office/officeart/2005/8/layout/bProcess2"/>
    <dgm:cxn modelId="{58C3774D-E6BB-4456-8E0D-5B3F7E4EAED7}" type="presParOf" srcId="{5470B261-DB7B-41E9-B4A6-1C7AD7C54043}" destId="{AA799D49-5FDE-4AF5-AD9D-7836AD6BD370}" srcOrd="3" destOrd="0" presId="urn:microsoft.com/office/officeart/2005/8/layout/bProcess2"/>
    <dgm:cxn modelId="{E0A5AB6B-F98D-43D6-9584-584AF593A1CA}" type="presParOf" srcId="{5470B261-DB7B-41E9-B4A6-1C7AD7C54043}" destId="{D8C5813D-102C-4DEA-AD7E-F87A2937E5F8}" srcOrd="4" destOrd="0" presId="urn:microsoft.com/office/officeart/2005/8/layout/bProcess2"/>
    <dgm:cxn modelId="{A4D80BB1-BF15-4715-AF70-A48F6A44B2DB}" type="presParOf" srcId="{D8C5813D-102C-4DEA-AD7E-F87A2937E5F8}" destId="{33470A1C-E314-4A00-A506-E306D5FE83CA}" srcOrd="0" destOrd="0" presId="urn:microsoft.com/office/officeart/2005/8/layout/bProcess2"/>
    <dgm:cxn modelId="{1C8545CF-D4CF-4904-80F0-AA07B6BC74C2}" type="presParOf" srcId="{D8C5813D-102C-4DEA-AD7E-F87A2937E5F8}" destId="{45C03803-B6A4-4B08-9C9E-8A12055D8331}" srcOrd="1" destOrd="0" presId="urn:microsoft.com/office/officeart/2005/8/layout/bProcess2"/>
    <dgm:cxn modelId="{A5D73E3A-893C-49AC-B555-6A9307EA3280}" type="presParOf" srcId="{5470B261-DB7B-41E9-B4A6-1C7AD7C54043}" destId="{0A7BA1EA-7912-48DC-A203-C0816F0E5259}" srcOrd="5" destOrd="0" presId="urn:microsoft.com/office/officeart/2005/8/layout/bProcess2"/>
    <dgm:cxn modelId="{EF2BB2DE-EBBC-449B-BC57-19A8539E82D3}" type="presParOf" srcId="{5470B261-DB7B-41E9-B4A6-1C7AD7C54043}" destId="{86B40279-88D8-492E-A10C-F22C21F51190}" srcOrd="6" destOrd="0" presId="urn:microsoft.com/office/officeart/2005/8/layout/bProcess2"/>
    <dgm:cxn modelId="{F6EF6F34-76B7-4841-894A-240CDE02797F}" type="presParOf" srcId="{86B40279-88D8-492E-A10C-F22C21F51190}" destId="{741EF02E-3D31-4930-BB8D-C634A2EA9DD4}" srcOrd="0" destOrd="0" presId="urn:microsoft.com/office/officeart/2005/8/layout/bProcess2"/>
    <dgm:cxn modelId="{86925FA1-96AC-43D2-BBDA-230A54DDB07C}" type="presParOf" srcId="{86B40279-88D8-492E-A10C-F22C21F51190}" destId="{D36F9373-8263-4DC4-B00A-1061541A4821}" srcOrd="1" destOrd="0" presId="urn:microsoft.com/office/officeart/2005/8/layout/bProcess2"/>
    <dgm:cxn modelId="{7C9852F8-FC49-4E73-99F8-3CE034D11B36}" type="presParOf" srcId="{5470B261-DB7B-41E9-B4A6-1C7AD7C54043}" destId="{5A631A1A-AF15-43EC-B7A9-7534A9A93114}" srcOrd="7" destOrd="0" presId="urn:microsoft.com/office/officeart/2005/8/layout/bProcess2"/>
    <dgm:cxn modelId="{A1F6DD06-3F89-4654-8711-80C29B63B48B}" type="presParOf" srcId="{5470B261-DB7B-41E9-B4A6-1C7AD7C54043}" destId="{3233F773-8852-4491-A19C-EEA7AF7BE3AE}" srcOrd="8" destOrd="0" presId="urn:microsoft.com/office/officeart/2005/8/layout/bProcess2"/>
    <dgm:cxn modelId="{223F1014-7EE4-48EA-B992-C58C39E64EA7}" type="presParOf" srcId="{3233F773-8852-4491-A19C-EEA7AF7BE3AE}" destId="{7A312583-692B-4F74-ADAB-05AF46C4FBEC}" srcOrd="0" destOrd="0" presId="urn:microsoft.com/office/officeart/2005/8/layout/bProcess2"/>
    <dgm:cxn modelId="{9414F7BC-6F56-4DC5-A569-B10FD77D20D3}" type="presParOf" srcId="{3233F773-8852-4491-A19C-EEA7AF7BE3AE}" destId="{4690B8CA-FC92-4D0D-93A2-4EDAD550789C}" srcOrd="1" destOrd="0" presId="urn:microsoft.com/office/officeart/2005/8/layout/bProcess2"/>
    <dgm:cxn modelId="{6469515D-0F33-4DE8-839D-0264F7105F21}" type="presParOf" srcId="{5470B261-DB7B-41E9-B4A6-1C7AD7C54043}" destId="{44C18524-F2A4-47CD-8C36-B2D2A532A64D}" srcOrd="9" destOrd="0" presId="urn:microsoft.com/office/officeart/2005/8/layout/bProcess2"/>
    <dgm:cxn modelId="{C0500EB1-1C8C-4409-BE76-0A6E0471C4B9}" type="presParOf" srcId="{5470B261-DB7B-41E9-B4A6-1C7AD7C54043}" destId="{2B72410B-44A6-42D3-A4FA-9286BA54BBF3}" srcOrd="10" destOrd="0" presId="urn:microsoft.com/office/officeart/2005/8/layout/bProcess2"/>
    <dgm:cxn modelId="{0E6435DF-0037-421D-B025-B95866436097}" type="presParOf" srcId="{2B72410B-44A6-42D3-A4FA-9286BA54BBF3}" destId="{44442B24-2214-49A4-99C5-0421EBEB216A}" srcOrd="0" destOrd="0" presId="urn:microsoft.com/office/officeart/2005/8/layout/bProcess2"/>
    <dgm:cxn modelId="{E9E849CA-B6DA-472C-B2DA-F82A603CA2B9}" type="presParOf" srcId="{2B72410B-44A6-42D3-A4FA-9286BA54BBF3}" destId="{66052481-357C-4816-A35D-5370C08E9DEF}" srcOrd="1" destOrd="0" presId="urn:microsoft.com/office/officeart/2005/8/layout/bProcess2"/>
    <dgm:cxn modelId="{53793CF4-BC68-4E47-82A1-E0B24F280B0B}" type="presParOf" srcId="{5470B261-DB7B-41E9-B4A6-1C7AD7C54043}" destId="{714D25A8-F94E-4465-B7F9-71E463693B7F}" srcOrd="11" destOrd="0" presId="urn:microsoft.com/office/officeart/2005/8/layout/bProcess2"/>
    <dgm:cxn modelId="{6E2E22DD-50E0-4300-A0DD-D6E7876357BF}" type="presParOf" srcId="{5470B261-DB7B-41E9-B4A6-1C7AD7C54043}" destId="{35C66D6C-A2B7-4B0D-9F7B-D5A0F9635C53}" srcOrd="12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2C18D7-3AD8-4256-906A-4C1F9578CDF9}" type="doc">
      <dgm:prSet loTypeId="urn:microsoft.com/office/officeart/2005/8/layout/vList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A60858-B351-41B0-8402-A59DF6239145}">
      <dgm:prSet phldrT="[Text]"/>
      <dgm:spPr/>
      <dgm:t>
        <a:bodyPr/>
        <a:lstStyle/>
        <a:p>
          <a:r>
            <a:rPr lang="vi-VN" b="1" i="0" u="none" dirty="0"/>
            <a:t>Không đủ số lượng người chơi </a:t>
          </a:r>
          <a:endParaRPr lang="vi-VN" b="0" dirty="0"/>
        </a:p>
      </dgm:t>
    </dgm:pt>
    <dgm:pt modelId="{F2AC2DA0-0F12-4230-B851-1A22A3A0348A}" type="parTrans" cxnId="{79DEEBB1-6FF2-4240-B36B-C771C4F704ED}">
      <dgm:prSet/>
      <dgm:spPr/>
      <dgm:t>
        <a:bodyPr/>
        <a:lstStyle/>
        <a:p>
          <a:endParaRPr lang="en-US"/>
        </a:p>
      </dgm:t>
    </dgm:pt>
    <dgm:pt modelId="{E4466A50-6F7C-400B-8682-BB3B36069A4D}" type="sibTrans" cxnId="{79DEEBB1-6FF2-4240-B36B-C771C4F704ED}">
      <dgm:prSet/>
      <dgm:spPr/>
      <dgm:t>
        <a:bodyPr/>
        <a:lstStyle/>
        <a:p>
          <a:endParaRPr lang="en-US"/>
        </a:p>
      </dgm:t>
    </dgm:pt>
    <dgm:pt modelId="{C27492F6-C524-42D5-BBF6-24770A3DFEAA}">
      <dgm:prSet phldrT="[Text]"/>
      <dgm:spPr/>
      <dgm:t>
        <a:bodyPr anchor="ctr"/>
        <a:lstStyle/>
        <a:p>
          <a:r>
            <a:rPr lang="vi-VN" b="0" i="0" u="none" dirty="0"/>
            <a:t>Đưa thành viên câu lạc bộ vào thay chỗ tạm thời. </a:t>
          </a:r>
          <a:endParaRPr lang="en-US" dirty="0"/>
        </a:p>
      </dgm:t>
    </dgm:pt>
    <dgm:pt modelId="{D45427B5-F37E-4C04-B752-0DB46F59EF66}" type="parTrans" cxnId="{F067B89F-B377-4EA1-9B10-BA1FCCC85F59}">
      <dgm:prSet/>
      <dgm:spPr/>
      <dgm:t>
        <a:bodyPr/>
        <a:lstStyle/>
        <a:p>
          <a:endParaRPr lang="en-US"/>
        </a:p>
      </dgm:t>
    </dgm:pt>
    <dgm:pt modelId="{46501DFE-E1E9-4E46-AAB3-7B48643613DB}" type="sibTrans" cxnId="{F067B89F-B377-4EA1-9B10-BA1FCCC85F59}">
      <dgm:prSet/>
      <dgm:spPr/>
      <dgm:t>
        <a:bodyPr/>
        <a:lstStyle/>
        <a:p>
          <a:endParaRPr lang="en-US"/>
        </a:p>
      </dgm:t>
    </dgm:pt>
    <dgm:pt modelId="{E497EAAC-70C7-4F3F-8EE3-36558DCD660A}">
      <dgm:prSet phldrT="[Text]"/>
      <dgm:spPr/>
      <dgm:t>
        <a:bodyPr/>
        <a:lstStyle/>
        <a:p>
          <a:r>
            <a:rPr lang="vi-VN" b="1" i="0" u="none" dirty="0"/>
            <a:t>Tốc độ đường truyền tuyển thủ chậm </a:t>
          </a:r>
          <a:endParaRPr lang="vi-VN" b="0" dirty="0"/>
        </a:p>
      </dgm:t>
    </dgm:pt>
    <dgm:pt modelId="{FC4CB431-66BA-4AB3-A493-B37061E0729C}" type="parTrans" cxnId="{65DDFF08-E1E5-40B2-AE88-94957F7A8268}">
      <dgm:prSet/>
      <dgm:spPr/>
      <dgm:t>
        <a:bodyPr/>
        <a:lstStyle/>
        <a:p>
          <a:endParaRPr lang="en-US"/>
        </a:p>
      </dgm:t>
    </dgm:pt>
    <dgm:pt modelId="{D2941DC7-4F80-4BC9-AD55-3557FB0B445B}" type="sibTrans" cxnId="{65DDFF08-E1E5-40B2-AE88-94957F7A8268}">
      <dgm:prSet/>
      <dgm:spPr/>
      <dgm:t>
        <a:bodyPr/>
        <a:lstStyle/>
        <a:p>
          <a:endParaRPr lang="en-US"/>
        </a:p>
      </dgm:t>
    </dgm:pt>
    <dgm:pt modelId="{328D5468-3652-48D3-9965-48FF00F33756}">
      <dgm:prSet phldrT="[Text]"/>
      <dgm:spPr/>
      <dgm:t>
        <a:bodyPr anchor="ctr"/>
        <a:lstStyle/>
        <a:p>
          <a:r>
            <a:rPr lang="vi-VN" b="0" i="0" u="none" dirty="0"/>
            <a:t>Chờ khắc phục sự cố trong 7p, nếu vẫn không khắc phục được. </a:t>
          </a:r>
          <a:endParaRPr lang="en-US" dirty="0"/>
        </a:p>
      </dgm:t>
    </dgm:pt>
    <dgm:pt modelId="{D9D251DA-44EA-4D3A-809F-07149177258B}" type="parTrans" cxnId="{CA1778F4-5891-429D-BFF2-DB7875D53AEA}">
      <dgm:prSet/>
      <dgm:spPr/>
      <dgm:t>
        <a:bodyPr/>
        <a:lstStyle/>
        <a:p>
          <a:endParaRPr lang="en-US"/>
        </a:p>
      </dgm:t>
    </dgm:pt>
    <dgm:pt modelId="{BECC4A64-9181-4F0E-9183-73A42352FAAE}" type="sibTrans" cxnId="{CA1778F4-5891-429D-BFF2-DB7875D53AEA}">
      <dgm:prSet/>
      <dgm:spPr/>
      <dgm:t>
        <a:bodyPr/>
        <a:lstStyle/>
        <a:p>
          <a:endParaRPr lang="en-US"/>
        </a:p>
      </dgm:t>
    </dgm:pt>
    <dgm:pt modelId="{DEA9D9B5-6954-4742-8A4C-2F78D197B692}">
      <dgm:prSet/>
      <dgm:spPr/>
      <dgm:t>
        <a:bodyPr/>
        <a:lstStyle/>
        <a:p>
          <a:r>
            <a:rPr lang="en-US" b="1" i="0" u="none" dirty="0" err="1"/>
            <a:t>Các</a:t>
          </a:r>
          <a:r>
            <a:rPr lang="en-US" b="1" i="0" u="none" dirty="0"/>
            <a:t> </a:t>
          </a:r>
          <a:r>
            <a:rPr lang="en-US" b="1" i="0" u="none" dirty="0" err="1"/>
            <a:t>tuyển</a:t>
          </a:r>
          <a:r>
            <a:rPr lang="en-US" b="1" i="0" u="none" dirty="0"/>
            <a:t> </a:t>
          </a:r>
          <a:r>
            <a:rPr lang="en-US" b="1" i="0" u="none" dirty="0" err="1"/>
            <a:t>thủ</a:t>
          </a:r>
          <a:r>
            <a:rPr lang="en-US" b="1" i="0" u="none" dirty="0"/>
            <a:t> </a:t>
          </a:r>
          <a:r>
            <a:rPr lang="en-US" b="1" i="0" u="none" dirty="0" err="1"/>
            <a:t>quá</a:t>
          </a:r>
          <a:r>
            <a:rPr lang="en-US" b="1" i="0" u="none" dirty="0"/>
            <a:t> </a:t>
          </a:r>
          <a:r>
            <a:rPr lang="en-US" b="1" i="0" u="none" dirty="0" err="1"/>
            <a:t>yên</a:t>
          </a:r>
          <a:r>
            <a:rPr lang="en-US" b="1" i="0" u="none" dirty="0"/>
            <a:t> </a:t>
          </a:r>
          <a:r>
            <a:rPr lang="en-US" b="1" i="0" u="none" dirty="0" err="1"/>
            <a:t>lặng</a:t>
          </a:r>
          <a:endParaRPr lang="en-US" b="0" dirty="0"/>
        </a:p>
      </dgm:t>
    </dgm:pt>
    <dgm:pt modelId="{853A2555-358C-41AF-B6E5-5DFFCFCF83C6}" type="parTrans" cxnId="{914E400D-CCC4-4851-8B2A-25B86E0BDB63}">
      <dgm:prSet/>
      <dgm:spPr/>
      <dgm:t>
        <a:bodyPr/>
        <a:lstStyle/>
        <a:p>
          <a:endParaRPr lang="en-US"/>
        </a:p>
      </dgm:t>
    </dgm:pt>
    <dgm:pt modelId="{EED0D40B-1D92-4B22-A026-80B2D42D918C}" type="sibTrans" cxnId="{914E400D-CCC4-4851-8B2A-25B86E0BDB63}">
      <dgm:prSet/>
      <dgm:spPr/>
      <dgm:t>
        <a:bodyPr/>
        <a:lstStyle/>
        <a:p>
          <a:endParaRPr lang="en-US"/>
        </a:p>
      </dgm:t>
    </dgm:pt>
    <dgm:pt modelId="{1EAB63BF-77C4-45BD-9EDD-CA33FEA65401}">
      <dgm:prSet/>
      <dgm:spPr/>
      <dgm:t>
        <a:bodyPr anchor="ctr"/>
        <a:lstStyle/>
        <a:p>
          <a:r>
            <a:rPr lang="vi-VN" b="0" i="0" u="none" dirty="0"/>
            <a:t>Chơi mini game</a:t>
          </a:r>
          <a:r>
            <a:rPr lang="en-US" b="0" i="0" u="none" dirty="0"/>
            <a:t>.</a:t>
          </a:r>
          <a:endParaRPr lang="en-US" dirty="0"/>
        </a:p>
      </dgm:t>
    </dgm:pt>
    <dgm:pt modelId="{ABB202E9-6168-416C-879F-CFBD7B7CB61B}" type="parTrans" cxnId="{D255A82B-7B63-401B-A9F0-2D6ACDE7D0CF}">
      <dgm:prSet/>
      <dgm:spPr/>
      <dgm:t>
        <a:bodyPr/>
        <a:lstStyle/>
        <a:p>
          <a:endParaRPr lang="en-US"/>
        </a:p>
      </dgm:t>
    </dgm:pt>
    <dgm:pt modelId="{A39FC793-0E19-4310-A7E4-74A2937E0CDB}" type="sibTrans" cxnId="{D255A82B-7B63-401B-A9F0-2D6ACDE7D0CF}">
      <dgm:prSet/>
      <dgm:spPr/>
      <dgm:t>
        <a:bodyPr/>
        <a:lstStyle/>
        <a:p>
          <a:endParaRPr lang="en-US"/>
        </a:p>
      </dgm:t>
    </dgm:pt>
    <dgm:pt modelId="{79740302-443D-489F-9A82-6522AF80AE7C}">
      <dgm:prSet/>
      <dgm:spPr/>
      <dgm:t>
        <a:bodyPr anchor="ctr"/>
        <a:lstStyle/>
        <a:p>
          <a:r>
            <a:rPr lang="en-US" b="0" i="0" u="none" dirty="0" err="1"/>
            <a:t>Hủy</a:t>
          </a:r>
          <a:r>
            <a:rPr lang="en-US" b="0" i="0" u="none" dirty="0"/>
            <a:t> </a:t>
          </a:r>
          <a:r>
            <a:rPr lang="en-US" b="0" i="0" u="none" dirty="0" err="1"/>
            <a:t>phòng</a:t>
          </a:r>
          <a:r>
            <a:rPr lang="en-US" b="0" i="0" u="none" dirty="0"/>
            <a:t> </a:t>
          </a:r>
          <a:r>
            <a:rPr lang="en-US" b="0" i="0" u="none" dirty="0" err="1"/>
            <a:t>bắt</a:t>
          </a:r>
          <a:r>
            <a:rPr lang="en-US" b="0" i="0" u="none" dirty="0"/>
            <a:t> </a:t>
          </a:r>
          <a:r>
            <a:rPr lang="en-US" b="0" i="0" u="none" dirty="0" err="1"/>
            <a:t>đầu</a:t>
          </a:r>
          <a:r>
            <a:rPr lang="en-US" b="0" i="0" u="none" dirty="0"/>
            <a:t> remake game </a:t>
          </a:r>
          <a:r>
            <a:rPr lang="en-US" b="0" i="0" u="none" dirty="0" err="1"/>
            <a:t>mới</a:t>
          </a:r>
          <a:r>
            <a:rPr lang="en-US" b="0" i="0" u="none" dirty="0"/>
            <a:t> .</a:t>
          </a:r>
          <a:endParaRPr lang="en-US" b="0" dirty="0"/>
        </a:p>
      </dgm:t>
    </dgm:pt>
    <dgm:pt modelId="{28EB1D70-EA1C-48A7-A49F-BC78694B5AC2}" type="parTrans" cxnId="{3375C25C-2CBB-4647-9958-1720DF68298C}">
      <dgm:prSet/>
      <dgm:spPr/>
      <dgm:t>
        <a:bodyPr/>
        <a:lstStyle/>
        <a:p>
          <a:endParaRPr lang="en-US"/>
        </a:p>
      </dgm:t>
    </dgm:pt>
    <dgm:pt modelId="{B9A5BD53-EB2A-4D9F-82DD-EE8AAA71100B}" type="sibTrans" cxnId="{3375C25C-2CBB-4647-9958-1720DF68298C}">
      <dgm:prSet/>
      <dgm:spPr/>
      <dgm:t>
        <a:bodyPr/>
        <a:lstStyle/>
        <a:p>
          <a:endParaRPr lang="en-US"/>
        </a:p>
      </dgm:t>
    </dgm:pt>
    <dgm:pt modelId="{70F88C80-2175-418B-9B30-E70F4160C700}">
      <dgm:prSet/>
      <dgm:spPr/>
      <dgm:t>
        <a:bodyPr anchor="ctr"/>
        <a:lstStyle/>
        <a:p>
          <a:r>
            <a:rPr lang="en-US" b="0" i="0" u="none" dirty="0" err="1"/>
            <a:t>Nếu</a:t>
          </a:r>
          <a:r>
            <a:rPr lang="en-US" b="0" i="0" u="none" dirty="0"/>
            <a:t> </a:t>
          </a:r>
          <a:r>
            <a:rPr lang="en-US" b="0" i="0" u="none" dirty="0" err="1"/>
            <a:t>cùng</a:t>
          </a:r>
          <a:r>
            <a:rPr lang="en-US" b="0" i="0" u="none" dirty="0"/>
            <a:t> 1 </a:t>
          </a:r>
          <a:r>
            <a:rPr lang="en-US" b="0" i="0" u="none" dirty="0" err="1"/>
            <a:t>tuyển</a:t>
          </a:r>
          <a:r>
            <a:rPr lang="en-US" b="0" i="0" u="none" dirty="0"/>
            <a:t> </a:t>
          </a:r>
          <a:r>
            <a:rPr lang="en-US" b="0" i="0" u="none" dirty="0" err="1"/>
            <a:t>thủ</a:t>
          </a:r>
          <a:r>
            <a:rPr lang="en-US" b="0" i="0" u="none" dirty="0"/>
            <a:t> </a:t>
          </a:r>
          <a:r>
            <a:rPr lang="en-US" b="0" i="0" u="none" dirty="0" err="1"/>
            <a:t>bị</a:t>
          </a:r>
          <a:r>
            <a:rPr lang="en-US" b="0" i="0" u="none" dirty="0"/>
            <a:t> </a:t>
          </a:r>
          <a:r>
            <a:rPr lang="en-US" b="0" i="0" u="none" dirty="0" err="1"/>
            <a:t>ngắt</a:t>
          </a:r>
          <a:r>
            <a:rPr lang="en-US" b="0" i="0" u="none" dirty="0"/>
            <a:t> </a:t>
          </a:r>
          <a:r>
            <a:rPr lang="en-US" b="0" i="0" u="none" dirty="0" err="1"/>
            <a:t>kết</a:t>
          </a:r>
          <a:r>
            <a:rPr lang="en-US" b="0" i="0" u="none" dirty="0"/>
            <a:t> </a:t>
          </a:r>
          <a:r>
            <a:rPr lang="en-US" b="0" i="0" u="none" dirty="0" err="1"/>
            <a:t>nối</a:t>
          </a:r>
          <a:r>
            <a:rPr lang="en-US" b="0" i="0" u="none" dirty="0"/>
            <a:t> </a:t>
          </a:r>
          <a:r>
            <a:rPr lang="en-US" b="0" i="0" u="none" dirty="0" err="1"/>
            <a:t>liên</a:t>
          </a:r>
          <a:r>
            <a:rPr lang="en-US" b="0" i="0" u="none" dirty="0"/>
            <a:t> </a:t>
          </a:r>
          <a:r>
            <a:rPr lang="en-US" b="0" i="0" u="none" dirty="0" err="1"/>
            <a:t>tiếp</a:t>
          </a:r>
          <a:r>
            <a:rPr lang="en-US" b="0" i="0" u="none" dirty="0"/>
            <a:t> 3 </a:t>
          </a:r>
          <a:r>
            <a:rPr lang="en-US" b="0" i="0" u="none" dirty="0" err="1"/>
            <a:t>lần</a:t>
          </a:r>
          <a:r>
            <a:rPr lang="en-US" b="0" i="0" u="none" dirty="0"/>
            <a:t>. </a:t>
          </a:r>
          <a:r>
            <a:rPr lang="en-US" b="0" i="0" u="none" dirty="0" err="1"/>
            <a:t>Mời</a:t>
          </a:r>
          <a:r>
            <a:rPr lang="en-US" b="0" i="0" u="none" dirty="0"/>
            <a:t> </a:t>
          </a:r>
          <a:r>
            <a:rPr lang="en-US" b="0" i="0" u="none" dirty="0" err="1"/>
            <a:t>tuyển</a:t>
          </a:r>
          <a:r>
            <a:rPr lang="en-US" b="0" i="0" u="none" dirty="0"/>
            <a:t> </a:t>
          </a:r>
          <a:r>
            <a:rPr lang="en-US" b="0" i="0" u="none" dirty="0" err="1"/>
            <a:t>thủ</a:t>
          </a:r>
          <a:r>
            <a:rPr lang="en-US" b="0" i="0" u="none" dirty="0"/>
            <a:t> ra </a:t>
          </a:r>
          <a:r>
            <a:rPr lang="en-US" b="0" i="0" u="none" dirty="0" err="1"/>
            <a:t>khỏi</a:t>
          </a:r>
          <a:r>
            <a:rPr lang="en-US" b="0" i="0" u="none" dirty="0"/>
            <a:t> </a:t>
          </a:r>
          <a:r>
            <a:rPr lang="en-US" b="0" i="0" u="none" dirty="0" err="1"/>
            <a:t>phòng</a:t>
          </a:r>
          <a:r>
            <a:rPr lang="en-US" b="0" i="0" u="none" dirty="0"/>
            <a:t> </a:t>
          </a:r>
          <a:r>
            <a:rPr lang="en-US" b="0" i="0" u="none" dirty="0" err="1"/>
            <a:t>và</a:t>
          </a:r>
          <a:r>
            <a:rPr lang="en-US" b="0" i="0" u="none" dirty="0"/>
            <a:t> </a:t>
          </a:r>
          <a:r>
            <a:rPr lang="en-US" b="0" i="0" u="none" dirty="0" err="1"/>
            <a:t>hẹn</a:t>
          </a:r>
          <a:r>
            <a:rPr lang="en-US" b="0" i="0" u="none" dirty="0"/>
            <a:t> </a:t>
          </a:r>
          <a:r>
            <a:rPr lang="en-US" b="0" i="0" u="none" dirty="0" err="1"/>
            <a:t>dịp</a:t>
          </a:r>
          <a:r>
            <a:rPr lang="en-US" b="0" i="0" u="none" dirty="0"/>
            <a:t> </a:t>
          </a:r>
          <a:r>
            <a:rPr lang="en-US" b="0" i="0" u="none" dirty="0" err="1"/>
            <a:t>sau</a:t>
          </a:r>
          <a:endParaRPr lang="en-US" b="0" dirty="0"/>
        </a:p>
      </dgm:t>
    </dgm:pt>
    <dgm:pt modelId="{36E95040-8738-409E-9D5E-C4122CF5834A}" type="parTrans" cxnId="{E1D46E23-7317-487E-B739-F6434C97E204}">
      <dgm:prSet/>
      <dgm:spPr/>
      <dgm:t>
        <a:bodyPr/>
        <a:lstStyle/>
        <a:p>
          <a:endParaRPr lang="en-US"/>
        </a:p>
      </dgm:t>
    </dgm:pt>
    <dgm:pt modelId="{DEBE1679-EAC1-4068-8CE6-CBC58D255CF1}" type="sibTrans" cxnId="{E1D46E23-7317-487E-B739-F6434C97E204}">
      <dgm:prSet/>
      <dgm:spPr/>
      <dgm:t>
        <a:bodyPr/>
        <a:lstStyle/>
        <a:p>
          <a:endParaRPr lang="en-US"/>
        </a:p>
      </dgm:t>
    </dgm:pt>
    <dgm:pt modelId="{FBB6A461-FE63-4D36-839D-D1D35589C3B3}">
      <dgm:prSet/>
      <dgm:spPr/>
      <dgm:t>
        <a:bodyPr anchor="ctr"/>
        <a:lstStyle/>
        <a:p>
          <a:r>
            <a:rPr lang="vi-VN" b="0" i="0" u="none"/>
            <a:t>MC giao tiếp và khuyến khích tuyển thủ tương tác thông qua kênh chat.</a:t>
          </a:r>
          <a:endParaRPr lang="vi-VN" b="0" dirty="0"/>
        </a:p>
      </dgm:t>
    </dgm:pt>
    <dgm:pt modelId="{584E9EAC-030C-4409-8B27-CC3E56C255D6}" type="sibTrans" cxnId="{FB4E3219-ED1D-4748-B124-732CD70D86FA}">
      <dgm:prSet/>
      <dgm:spPr/>
      <dgm:t>
        <a:bodyPr/>
        <a:lstStyle/>
        <a:p>
          <a:endParaRPr lang="en-US"/>
        </a:p>
      </dgm:t>
    </dgm:pt>
    <dgm:pt modelId="{E6E0D7F8-0F91-4A85-BEF8-DFC885C5AC02}" type="parTrans" cxnId="{FB4E3219-ED1D-4748-B124-732CD70D86FA}">
      <dgm:prSet/>
      <dgm:spPr/>
      <dgm:t>
        <a:bodyPr/>
        <a:lstStyle/>
        <a:p>
          <a:endParaRPr lang="en-US"/>
        </a:p>
      </dgm:t>
    </dgm:pt>
    <dgm:pt modelId="{6BBEC314-826A-43ED-9911-D0853165A535}" type="pres">
      <dgm:prSet presAssocID="{282C18D7-3AD8-4256-906A-4C1F9578CDF9}" presName="Name0" presStyleCnt="0">
        <dgm:presLayoutVars>
          <dgm:dir/>
          <dgm:animLvl val="lvl"/>
          <dgm:resizeHandles/>
        </dgm:presLayoutVars>
      </dgm:prSet>
      <dgm:spPr/>
    </dgm:pt>
    <dgm:pt modelId="{736EDD86-19C3-4A0D-BCB1-C734A5D3B9FE}" type="pres">
      <dgm:prSet presAssocID="{DEA9D9B5-6954-4742-8A4C-2F78D197B692}" presName="linNode" presStyleCnt="0"/>
      <dgm:spPr/>
    </dgm:pt>
    <dgm:pt modelId="{AE499FC8-8DD4-4E05-96AE-E0147C84A4A2}" type="pres">
      <dgm:prSet presAssocID="{DEA9D9B5-6954-4742-8A4C-2F78D197B692}" presName="parentShp" presStyleLbl="node1" presStyleIdx="0" presStyleCnt="3">
        <dgm:presLayoutVars>
          <dgm:bulletEnabled val="1"/>
        </dgm:presLayoutVars>
      </dgm:prSet>
      <dgm:spPr/>
    </dgm:pt>
    <dgm:pt modelId="{4DA8F785-5C06-41C0-BFFA-6BFFC11EBBBB}" type="pres">
      <dgm:prSet presAssocID="{DEA9D9B5-6954-4742-8A4C-2F78D197B692}" presName="childShp" presStyleLbl="bgAccFollowNode1" presStyleIdx="0" presStyleCnt="3">
        <dgm:presLayoutVars>
          <dgm:bulletEnabled val="1"/>
        </dgm:presLayoutVars>
      </dgm:prSet>
      <dgm:spPr/>
    </dgm:pt>
    <dgm:pt modelId="{47ED9350-13CB-48DD-BC29-11882EE444F3}" type="pres">
      <dgm:prSet presAssocID="{EED0D40B-1D92-4B22-A026-80B2D42D918C}" presName="spacing" presStyleCnt="0"/>
      <dgm:spPr/>
    </dgm:pt>
    <dgm:pt modelId="{AAC2A439-2165-4486-9E63-7EC3855B0733}" type="pres">
      <dgm:prSet presAssocID="{9DA60858-B351-41B0-8402-A59DF6239145}" presName="linNode" presStyleCnt="0"/>
      <dgm:spPr/>
    </dgm:pt>
    <dgm:pt modelId="{C2505C38-F89F-47D3-90DD-36BC0928FDE5}" type="pres">
      <dgm:prSet presAssocID="{9DA60858-B351-41B0-8402-A59DF6239145}" presName="parentShp" presStyleLbl="node1" presStyleIdx="1" presStyleCnt="3">
        <dgm:presLayoutVars>
          <dgm:bulletEnabled val="1"/>
        </dgm:presLayoutVars>
      </dgm:prSet>
      <dgm:spPr/>
    </dgm:pt>
    <dgm:pt modelId="{A3F804A6-F13C-4D58-8C06-CA5CCD2511D4}" type="pres">
      <dgm:prSet presAssocID="{9DA60858-B351-41B0-8402-A59DF6239145}" presName="childShp" presStyleLbl="bgAccFollowNode1" presStyleIdx="1" presStyleCnt="3">
        <dgm:presLayoutVars>
          <dgm:bulletEnabled val="1"/>
        </dgm:presLayoutVars>
      </dgm:prSet>
      <dgm:spPr/>
    </dgm:pt>
    <dgm:pt modelId="{665A81DE-898B-4B2C-9AEC-D848542AE26F}" type="pres">
      <dgm:prSet presAssocID="{E4466A50-6F7C-400B-8682-BB3B36069A4D}" presName="spacing" presStyleCnt="0"/>
      <dgm:spPr/>
    </dgm:pt>
    <dgm:pt modelId="{32E82139-86D8-4F93-84C5-267EC1B2D6A2}" type="pres">
      <dgm:prSet presAssocID="{E497EAAC-70C7-4F3F-8EE3-36558DCD660A}" presName="linNode" presStyleCnt="0"/>
      <dgm:spPr/>
    </dgm:pt>
    <dgm:pt modelId="{D7F44EE9-8E15-413D-BC9D-0E6F9FA770B4}" type="pres">
      <dgm:prSet presAssocID="{E497EAAC-70C7-4F3F-8EE3-36558DCD660A}" presName="parentShp" presStyleLbl="node1" presStyleIdx="2" presStyleCnt="3">
        <dgm:presLayoutVars>
          <dgm:bulletEnabled val="1"/>
        </dgm:presLayoutVars>
      </dgm:prSet>
      <dgm:spPr/>
    </dgm:pt>
    <dgm:pt modelId="{FC0D0B1C-512B-47B5-AC85-E3B236B9A76E}" type="pres">
      <dgm:prSet presAssocID="{E497EAAC-70C7-4F3F-8EE3-36558DCD660A}" presName="childShp" presStyleLbl="bgAccFollowNode1" presStyleIdx="2" presStyleCnt="3" custScaleY="115627">
        <dgm:presLayoutVars>
          <dgm:bulletEnabled val="1"/>
        </dgm:presLayoutVars>
      </dgm:prSet>
      <dgm:spPr/>
    </dgm:pt>
  </dgm:ptLst>
  <dgm:cxnLst>
    <dgm:cxn modelId="{65DDFF08-E1E5-40B2-AE88-94957F7A8268}" srcId="{282C18D7-3AD8-4256-906A-4C1F9578CDF9}" destId="{E497EAAC-70C7-4F3F-8EE3-36558DCD660A}" srcOrd="2" destOrd="0" parTransId="{FC4CB431-66BA-4AB3-A493-B37061E0729C}" sibTransId="{D2941DC7-4F80-4BC9-AD55-3557FB0B445B}"/>
    <dgm:cxn modelId="{914E400D-CCC4-4851-8B2A-25B86E0BDB63}" srcId="{282C18D7-3AD8-4256-906A-4C1F9578CDF9}" destId="{DEA9D9B5-6954-4742-8A4C-2F78D197B692}" srcOrd="0" destOrd="0" parTransId="{853A2555-358C-41AF-B6E5-5DFFCFCF83C6}" sibTransId="{EED0D40B-1D92-4B22-A026-80B2D42D918C}"/>
    <dgm:cxn modelId="{9CCF090F-4503-4F75-B371-1AC2FC894D00}" type="presOf" srcId="{328D5468-3652-48D3-9965-48FF00F33756}" destId="{FC0D0B1C-512B-47B5-AC85-E3B236B9A76E}" srcOrd="0" destOrd="0" presId="urn:microsoft.com/office/officeart/2005/8/layout/vList6"/>
    <dgm:cxn modelId="{FB4E3219-ED1D-4748-B124-732CD70D86FA}" srcId="{DEA9D9B5-6954-4742-8A4C-2F78D197B692}" destId="{FBB6A461-FE63-4D36-839D-D1D35589C3B3}" srcOrd="1" destOrd="0" parTransId="{E6E0D7F8-0F91-4A85-BEF8-DFC885C5AC02}" sibTransId="{584E9EAC-030C-4409-8B27-CC3E56C255D6}"/>
    <dgm:cxn modelId="{E2358622-6E25-41A3-989E-1C99FAC3390A}" type="presOf" srcId="{FBB6A461-FE63-4D36-839D-D1D35589C3B3}" destId="{4DA8F785-5C06-41C0-BFFA-6BFFC11EBBBB}" srcOrd="0" destOrd="1" presId="urn:microsoft.com/office/officeart/2005/8/layout/vList6"/>
    <dgm:cxn modelId="{E1D46E23-7317-487E-B739-F6434C97E204}" srcId="{E497EAAC-70C7-4F3F-8EE3-36558DCD660A}" destId="{70F88C80-2175-418B-9B30-E70F4160C700}" srcOrd="2" destOrd="0" parTransId="{36E95040-8738-409E-9D5E-C4122CF5834A}" sibTransId="{DEBE1679-EAC1-4068-8CE6-CBC58D255CF1}"/>
    <dgm:cxn modelId="{D255A82B-7B63-401B-A9F0-2D6ACDE7D0CF}" srcId="{DEA9D9B5-6954-4742-8A4C-2F78D197B692}" destId="{1EAB63BF-77C4-45BD-9EDD-CA33FEA65401}" srcOrd="0" destOrd="0" parTransId="{ABB202E9-6168-416C-879F-CFBD7B7CB61B}" sibTransId="{A39FC793-0E19-4310-A7E4-74A2937E0CDB}"/>
    <dgm:cxn modelId="{F31CB435-023A-499B-AA56-822EB169189D}" type="presOf" srcId="{70F88C80-2175-418B-9B30-E70F4160C700}" destId="{FC0D0B1C-512B-47B5-AC85-E3B236B9A76E}" srcOrd="0" destOrd="2" presId="urn:microsoft.com/office/officeart/2005/8/layout/vList6"/>
    <dgm:cxn modelId="{FD27FE40-6417-49D0-B9CA-F6EF217EE95E}" type="presOf" srcId="{9DA60858-B351-41B0-8402-A59DF6239145}" destId="{C2505C38-F89F-47D3-90DD-36BC0928FDE5}" srcOrd="0" destOrd="0" presId="urn:microsoft.com/office/officeart/2005/8/layout/vList6"/>
    <dgm:cxn modelId="{3375C25C-2CBB-4647-9958-1720DF68298C}" srcId="{E497EAAC-70C7-4F3F-8EE3-36558DCD660A}" destId="{79740302-443D-489F-9A82-6522AF80AE7C}" srcOrd="1" destOrd="0" parTransId="{28EB1D70-EA1C-48A7-A49F-BC78694B5AC2}" sibTransId="{B9A5BD53-EB2A-4D9F-82DD-EE8AAA71100B}"/>
    <dgm:cxn modelId="{C3345442-9462-4EB4-A24D-1595ED3F5372}" type="presOf" srcId="{1EAB63BF-77C4-45BD-9EDD-CA33FEA65401}" destId="{4DA8F785-5C06-41C0-BFFA-6BFFC11EBBBB}" srcOrd="0" destOrd="0" presId="urn:microsoft.com/office/officeart/2005/8/layout/vList6"/>
    <dgm:cxn modelId="{BD703B50-8739-4FC5-A18B-E5C3B454CF27}" type="presOf" srcId="{79740302-443D-489F-9A82-6522AF80AE7C}" destId="{FC0D0B1C-512B-47B5-AC85-E3B236B9A76E}" srcOrd="0" destOrd="1" presId="urn:microsoft.com/office/officeart/2005/8/layout/vList6"/>
    <dgm:cxn modelId="{5EFF3F72-C7EA-44AC-A5C0-8EAB19FACB3C}" type="presOf" srcId="{E497EAAC-70C7-4F3F-8EE3-36558DCD660A}" destId="{D7F44EE9-8E15-413D-BC9D-0E6F9FA770B4}" srcOrd="0" destOrd="0" presId="urn:microsoft.com/office/officeart/2005/8/layout/vList6"/>
    <dgm:cxn modelId="{332A2875-F537-4F5A-8734-C259561CF78F}" type="presOf" srcId="{282C18D7-3AD8-4256-906A-4C1F9578CDF9}" destId="{6BBEC314-826A-43ED-9911-D0853165A535}" srcOrd="0" destOrd="0" presId="urn:microsoft.com/office/officeart/2005/8/layout/vList6"/>
    <dgm:cxn modelId="{B3DFFB98-EBA2-42FC-A427-B52A58751317}" type="presOf" srcId="{C27492F6-C524-42D5-BBF6-24770A3DFEAA}" destId="{A3F804A6-F13C-4D58-8C06-CA5CCD2511D4}" srcOrd="0" destOrd="0" presId="urn:microsoft.com/office/officeart/2005/8/layout/vList6"/>
    <dgm:cxn modelId="{F067B89F-B377-4EA1-9B10-BA1FCCC85F59}" srcId="{9DA60858-B351-41B0-8402-A59DF6239145}" destId="{C27492F6-C524-42D5-BBF6-24770A3DFEAA}" srcOrd="0" destOrd="0" parTransId="{D45427B5-F37E-4C04-B752-0DB46F59EF66}" sibTransId="{46501DFE-E1E9-4E46-AAB3-7B48643613DB}"/>
    <dgm:cxn modelId="{79DEEBB1-6FF2-4240-B36B-C771C4F704ED}" srcId="{282C18D7-3AD8-4256-906A-4C1F9578CDF9}" destId="{9DA60858-B351-41B0-8402-A59DF6239145}" srcOrd="1" destOrd="0" parTransId="{F2AC2DA0-0F12-4230-B851-1A22A3A0348A}" sibTransId="{E4466A50-6F7C-400B-8682-BB3B36069A4D}"/>
    <dgm:cxn modelId="{F5E6D4F0-F25A-4C25-8204-74822BC540F0}" type="presOf" srcId="{DEA9D9B5-6954-4742-8A4C-2F78D197B692}" destId="{AE499FC8-8DD4-4E05-96AE-E0147C84A4A2}" srcOrd="0" destOrd="0" presId="urn:microsoft.com/office/officeart/2005/8/layout/vList6"/>
    <dgm:cxn modelId="{CA1778F4-5891-429D-BFF2-DB7875D53AEA}" srcId="{E497EAAC-70C7-4F3F-8EE3-36558DCD660A}" destId="{328D5468-3652-48D3-9965-48FF00F33756}" srcOrd="0" destOrd="0" parTransId="{D9D251DA-44EA-4D3A-809F-07149177258B}" sibTransId="{BECC4A64-9181-4F0E-9183-73A42352FAAE}"/>
    <dgm:cxn modelId="{78B8D518-F951-4B89-AB3D-104549A3C5C5}" type="presParOf" srcId="{6BBEC314-826A-43ED-9911-D0853165A535}" destId="{736EDD86-19C3-4A0D-BCB1-C734A5D3B9FE}" srcOrd="0" destOrd="0" presId="urn:microsoft.com/office/officeart/2005/8/layout/vList6"/>
    <dgm:cxn modelId="{F0BE4F9F-96A3-42FD-A39C-9999A4CE404E}" type="presParOf" srcId="{736EDD86-19C3-4A0D-BCB1-C734A5D3B9FE}" destId="{AE499FC8-8DD4-4E05-96AE-E0147C84A4A2}" srcOrd="0" destOrd="0" presId="urn:microsoft.com/office/officeart/2005/8/layout/vList6"/>
    <dgm:cxn modelId="{2865B2D2-C818-4DCC-B2C1-2B42FD731961}" type="presParOf" srcId="{736EDD86-19C3-4A0D-BCB1-C734A5D3B9FE}" destId="{4DA8F785-5C06-41C0-BFFA-6BFFC11EBBBB}" srcOrd="1" destOrd="0" presId="urn:microsoft.com/office/officeart/2005/8/layout/vList6"/>
    <dgm:cxn modelId="{76325CEE-FCDB-41DA-821E-50687C07087D}" type="presParOf" srcId="{6BBEC314-826A-43ED-9911-D0853165A535}" destId="{47ED9350-13CB-48DD-BC29-11882EE444F3}" srcOrd="1" destOrd="0" presId="urn:microsoft.com/office/officeart/2005/8/layout/vList6"/>
    <dgm:cxn modelId="{A7F9B0D6-ADF6-47B2-927E-2958A7F195BB}" type="presParOf" srcId="{6BBEC314-826A-43ED-9911-D0853165A535}" destId="{AAC2A439-2165-4486-9E63-7EC3855B0733}" srcOrd="2" destOrd="0" presId="urn:microsoft.com/office/officeart/2005/8/layout/vList6"/>
    <dgm:cxn modelId="{AF4282A3-8CA9-4073-A3BC-2E199B9D1A66}" type="presParOf" srcId="{AAC2A439-2165-4486-9E63-7EC3855B0733}" destId="{C2505C38-F89F-47D3-90DD-36BC0928FDE5}" srcOrd="0" destOrd="0" presId="urn:microsoft.com/office/officeart/2005/8/layout/vList6"/>
    <dgm:cxn modelId="{FF02DD69-5344-4C77-871A-E92CECCA9AED}" type="presParOf" srcId="{AAC2A439-2165-4486-9E63-7EC3855B0733}" destId="{A3F804A6-F13C-4D58-8C06-CA5CCD2511D4}" srcOrd="1" destOrd="0" presId="urn:microsoft.com/office/officeart/2005/8/layout/vList6"/>
    <dgm:cxn modelId="{E53B6B5E-598A-4277-B077-F362D69BBA22}" type="presParOf" srcId="{6BBEC314-826A-43ED-9911-D0853165A535}" destId="{665A81DE-898B-4B2C-9AEC-D848542AE26F}" srcOrd="3" destOrd="0" presId="urn:microsoft.com/office/officeart/2005/8/layout/vList6"/>
    <dgm:cxn modelId="{6E1D9393-0FEB-42FB-A58F-033B8E8688DB}" type="presParOf" srcId="{6BBEC314-826A-43ED-9911-D0853165A535}" destId="{32E82139-86D8-4F93-84C5-267EC1B2D6A2}" srcOrd="4" destOrd="0" presId="urn:microsoft.com/office/officeart/2005/8/layout/vList6"/>
    <dgm:cxn modelId="{C33E7122-70EF-453A-98BC-D4B4442F10B3}" type="presParOf" srcId="{32E82139-86D8-4F93-84C5-267EC1B2D6A2}" destId="{D7F44EE9-8E15-413D-BC9D-0E6F9FA770B4}" srcOrd="0" destOrd="0" presId="urn:microsoft.com/office/officeart/2005/8/layout/vList6"/>
    <dgm:cxn modelId="{46AC3F89-C75B-4298-AA6E-91EEFF4EB722}" type="presParOf" srcId="{32E82139-86D8-4F93-84C5-267EC1B2D6A2}" destId="{FC0D0B1C-512B-47B5-AC85-E3B236B9A76E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A5B3A-F067-4E90-A1A7-425ECA3B6609}">
      <dsp:nvSpPr>
        <dsp:cNvPr id="0" name=""/>
        <dsp:cNvSpPr/>
      </dsp:nvSpPr>
      <dsp:spPr>
        <a:xfrm>
          <a:off x="163805" y="1047318"/>
          <a:ext cx="1674693" cy="1659079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u="none" kern="1200" dirty="0">
              <a:latin typeface="Arial Narrow" panose="020B0606020202030204" pitchFamily="34" charset="0"/>
            </a:rPr>
            <a:t>B1</a:t>
          </a:r>
          <a:endParaRPr lang="en-US" sz="1800" b="0" kern="1200" dirty="0">
            <a:latin typeface="Arial Narrow" panose="020B0606020202030204" pitchFamily="34" charset="0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u="none" kern="1200" dirty="0" err="1">
              <a:latin typeface="Arial Narrow" panose="020B0606020202030204" pitchFamily="34" charset="0"/>
            </a:rPr>
            <a:t>Người</a:t>
          </a:r>
          <a:r>
            <a:rPr lang="en-US" sz="1800" b="0" i="0" u="none" kern="1200" dirty="0">
              <a:latin typeface="Arial Narrow" panose="020B0606020202030204" pitchFamily="34" charset="0"/>
            </a:rPr>
            <a:t> </a:t>
          </a:r>
          <a:r>
            <a:rPr lang="en-US" sz="1800" b="0" i="0" u="none" kern="1200" dirty="0" err="1">
              <a:latin typeface="Arial Narrow" panose="020B0606020202030204" pitchFamily="34" charset="0"/>
            </a:rPr>
            <a:t>chơi</a:t>
          </a:r>
          <a:r>
            <a:rPr lang="en-US" sz="1800" b="0" i="0" u="none" kern="1200" dirty="0">
              <a:latin typeface="Arial Narrow" panose="020B0606020202030204" pitchFamily="34" charset="0"/>
            </a:rPr>
            <a:t> </a:t>
          </a:r>
          <a:r>
            <a:rPr lang="en-US" sz="1800" b="0" i="0" u="none" kern="1200" dirty="0" err="1">
              <a:latin typeface="Arial Narrow" panose="020B0606020202030204" pitchFamily="34" charset="0"/>
            </a:rPr>
            <a:t>tham</a:t>
          </a:r>
          <a:r>
            <a:rPr lang="en-US" sz="1800" b="0" i="0" u="none" kern="1200" dirty="0">
              <a:latin typeface="Arial Narrow" panose="020B0606020202030204" pitchFamily="34" charset="0"/>
            </a:rPr>
            <a:t> </a:t>
          </a:r>
          <a:r>
            <a:rPr lang="en-US" sz="1800" b="0" i="0" u="none" kern="1200" dirty="0" err="1">
              <a:latin typeface="Arial Narrow" panose="020B0606020202030204" pitchFamily="34" charset="0"/>
            </a:rPr>
            <a:t>gia</a:t>
          </a:r>
          <a:r>
            <a:rPr lang="en-US" sz="1800" b="0" i="0" u="none" kern="1200" dirty="0">
              <a:latin typeface="Arial Narrow" panose="020B0606020202030204" pitchFamily="34" charset="0"/>
            </a:rPr>
            <a:t> </a:t>
          </a:r>
          <a:r>
            <a:rPr lang="en-US" sz="1800" b="0" i="0" u="none" kern="1200" dirty="0" err="1">
              <a:latin typeface="Arial Narrow" panose="020B0606020202030204" pitchFamily="34" charset="0"/>
            </a:rPr>
            <a:t>phòng</a:t>
          </a:r>
          <a:r>
            <a:rPr lang="en-US" sz="1800" b="0" i="0" u="none" kern="1200" dirty="0">
              <a:latin typeface="Arial Narrow" panose="020B0606020202030204" pitchFamily="34" charset="0"/>
            </a:rPr>
            <a:t> </a:t>
          </a:r>
          <a:r>
            <a:rPr lang="en-US" sz="1800" b="0" i="0" u="none" kern="1200" dirty="0" err="1">
              <a:latin typeface="Arial Narrow" panose="020B0606020202030204" pitchFamily="34" charset="0"/>
            </a:rPr>
            <a:t>lớn</a:t>
          </a:r>
          <a:r>
            <a:rPr lang="en-US" sz="1800" b="0" i="0" u="none" kern="1200" dirty="0">
              <a:latin typeface="Arial Narrow" panose="020B0606020202030204" pitchFamily="34" charset="0"/>
            </a:rPr>
            <a:t> discord</a:t>
          </a:r>
          <a:endParaRPr lang="en-US" sz="1800" b="0" kern="1200" dirty="0">
            <a:latin typeface="Arial Narrow" panose="020B0606020202030204" pitchFamily="34" charset="0"/>
          </a:endParaRPr>
        </a:p>
      </dsp:txBody>
      <dsp:txXfrm>
        <a:off x="409058" y="1290284"/>
        <a:ext cx="1184187" cy="1173147"/>
      </dsp:txXfrm>
    </dsp:sp>
    <dsp:sp modelId="{4704C885-886D-4A90-BDDD-716352D87CD9}">
      <dsp:nvSpPr>
        <dsp:cNvPr id="0" name=""/>
        <dsp:cNvSpPr/>
      </dsp:nvSpPr>
      <dsp:spPr>
        <a:xfrm rot="10800000">
          <a:off x="652622" y="2915082"/>
          <a:ext cx="697058" cy="424881"/>
        </a:xfrm>
        <a:prstGeom prst="triangl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DEF3765-77BD-4094-9BD3-E6786FE9CF7F}">
      <dsp:nvSpPr>
        <dsp:cNvPr id="0" name=""/>
        <dsp:cNvSpPr/>
      </dsp:nvSpPr>
      <dsp:spPr>
        <a:xfrm>
          <a:off x="105614" y="3524599"/>
          <a:ext cx="1791074" cy="1749309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latin typeface="Arial Narrow" panose="020B0606020202030204" pitchFamily="34" charset="0"/>
            </a:rPr>
            <a:t>B2</a:t>
          </a:r>
          <a:endParaRPr lang="en-US" sz="1400" b="0" kern="1200" dirty="0">
            <a:latin typeface="Arial Narrow" panose="020B0606020202030204" pitchFamily="34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0" i="0" u="none" kern="1200" dirty="0"/>
            <a:t>Trưởng phòng add người chơi vào từng phòng nhỏ (6 người)</a:t>
          </a:r>
          <a:endParaRPr lang="vi-VN" sz="1400" b="0" kern="1200" dirty="0"/>
        </a:p>
      </dsp:txBody>
      <dsp:txXfrm>
        <a:off x="367911" y="3780779"/>
        <a:ext cx="1266480" cy="1236949"/>
      </dsp:txXfrm>
    </dsp:sp>
    <dsp:sp modelId="{AA799D49-5FDE-4AF5-AD9D-7836AD6BD370}">
      <dsp:nvSpPr>
        <dsp:cNvPr id="0" name=""/>
        <dsp:cNvSpPr/>
      </dsp:nvSpPr>
      <dsp:spPr>
        <a:xfrm rot="5400000">
          <a:off x="2168221" y="4186813"/>
          <a:ext cx="697058" cy="424881"/>
        </a:xfrm>
        <a:prstGeom prst="triangl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5C03803-B6A4-4B08-9C9E-8A12055D8331}">
      <dsp:nvSpPr>
        <dsp:cNvPr id="0" name=""/>
        <dsp:cNvSpPr/>
      </dsp:nvSpPr>
      <dsp:spPr>
        <a:xfrm>
          <a:off x="3112762" y="3483034"/>
          <a:ext cx="1751568" cy="1832440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latin typeface="Arial Narrow" panose="020B0606020202030204" pitchFamily="34" charset="0"/>
            </a:rPr>
            <a:t>B3</a:t>
          </a:r>
          <a:endParaRPr lang="en-US" sz="1400" b="0" kern="1200" dirty="0">
            <a:latin typeface="Arial Narrow" panose="020B0606020202030204" pitchFamily="34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0" i="0" u="none" kern="1200" dirty="0"/>
            <a:t>Trưởng phòng tạo phòng, hướng dẫn người chơi vào phòng trên NG arena</a:t>
          </a:r>
          <a:endParaRPr lang="vi-VN" sz="1400" b="0" kern="1200" dirty="0"/>
        </a:p>
      </dsp:txBody>
      <dsp:txXfrm>
        <a:off x="3369273" y="3751389"/>
        <a:ext cx="1238546" cy="1295730"/>
      </dsp:txXfrm>
    </dsp:sp>
    <dsp:sp modelId="{0A7BA1EA-7912-48DC-A203-C0816F0E5259}">
      <dsp:nvSpPr>
        <dsp:cNvPr id="0" name=""/>
        <dsp:cNvSpPr/>
      </dsp:nvSpPr>
      <dsp:spPr>
        <a:xfrm>
          <a:off x="3640016" y="2849420"/>
          <a:ext cx="697058" cy="424881"/>
        </a:xfrm>
        <a:prstGeom prst="triangl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36F9373-8263-4DC4-B00A-1061541A4821}">
      <dsp:nvSpPr>
        <dsp:cNvPr id="0" name=""/>
        <dsp:cNvSpPr/>
      </dsp:nvSpPr>
      <dsp:spPr>
        <a:xfrm>
          <a:off x="3096137" y="756460"/>
          <a:ext cx="1784817" cy="1908278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>
              <a:latin typeface="Arial Narrow" panose="020B0606020202030204" pitchFamily="34" charset="0"/>
            </a:rPr>
            <a:t>B4</a:t>
          </a:r>
          <a:endParaRPr lang="en-US" sz="1100" b="0" kern="1200" dirty="0">
            <a:latin typeface="Arial Narrow" panose="020B0606020202030204" pitchFamily="34" charset="0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100" b="0" i="0" u="none" kern="1200" dirty="0"/>
            <a:t>Khi đủ người, trưởng phòng thông báo bắt đầu chơi. </a:t>
          </a:r>
          <a:r>
            <a:rPr lang="vi-VN" sz="1100" b="0" i="1" u="none" kern="1200" dirty="0"/>
            <a:t>TP cùng tham gia vào phòng chơi và quay record</a:t>
          </a:r>
          <a:endParaRPr lang="vi-VN" sz="1100" b="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>
            <a:latin typeface="Arial Narrow" panose="020B0606020202030204" pitchFamily="34" charset="0"/>
          </a:endParaRPr>
        </a:p>
      </dsp:txBody>
      <dsp:txXfrm>
        <a:off x="3357517" y="1035921"/>
        <a:ext cx="1262057" cy="1349356"/>
      </dsp:txXfrm>
    </dsp:sp>
    <dsp:sp modelId="{5A631A1A-AF15-43EC-B7A9-7534A9A93114}">
      <dsp:nvSpPr>
        <dsp:cNvPr id="0" name=""/>
        <dsp:cNvSpPr/>
      </dsp:nvSpPr>
      <dsp:spPr>
        <a:xfrm rot="5400000">
          <a:off x="5108324" y="1498158"/>
          <a:ext cx="697058" cy="424881"/>
        </a:xfrm>
        <a:prstGeom prst="triangl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90B8CA-FC92-4D0D-93A2-4EDAD550789C}">
      <dsp:nvSpPr>
        <dsp:cNvPr id="0" name=""/>
        <dsp:cNvSpPr/>
      </dsp:nvSpPr>
      <dsp:spPr>
        <a:xfrm>
          <a:off x="6008703" y="731519"/>
          <a:ext cx="1934474" cy="1958160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latin typeface="Arial Narrow" panose="020B0606020202030204" pitchFamily="34" charset="0"/>
            </a:rPr>
            <a:t>B5:</a:t>
          </a:r>
          <a:endParaRPr lang="en-US" sz="1400" b="0" kern="1200" dirty="0">
            <a:latin typeface="Arial Narrow" panose="020B0606020202030204" pitchFamily="34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0" i="0" u="none" kern="1200" dirty="0"/>
            <a:t>Turn đầu, TP chỉ được đặt hoa. Khi đến lượt thách thức, TP buộc bỏ lượt.</a:t>
          </a:r>
          <a:endParaRPr lang="vi-VN" sz="1400" b="0" kern="1200" dirty="0"/>
        </a:p>
      </dsp:txBody>
      <dsp:txXfrm>
        <a:off x="6292000" y="1018285"/>
        <a:ext cx="1367880" cy="1384628"/>
      </dsp:txXfrm>
    </dsp:sp>
    <dsp:sp modelId="{44C18524-F2A4-47CD-8C36-B2D2A532A64D}">
      <dsp:nvSpPr>
        <dsp:cNvPr id="0" name=""/>
        <dsp:cNvSpPr/>
      </dsp:nvSpPr>
      <dsp:spPr>
        <a:xfrm rot="10800000">
          <a:off x="6627411" y="2890095"/>
          <a:ext cx="697058" cy="424881"/>
        </a:xfrm>
        <a:prstGeom prst="triangl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6052481-357C-4816-A35D-5370C08E9DEF}">
      <dsp:nvSpPr>
        <dsp:cNvPr id="0" name=""/>
        <dsp:cNvSpPr/>
      </dsp:nvSpPr>
      <dsp:spPr>
        <a:xfrm>
          <a:off x="6086653" y="3491343"/>
          <a:ext cx="1778574" cy="181582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>
              <a:latin typeface="Arial Narrow" panose="020B0606020202030204" pitchFamily="34" charset="0"/>
            </a:rPr>
            <a:t>B6:</a:t>
          </a:r>
          <a:endParaRPr lang="en-US" sz="1600" b="0" kern="1200" dirty="0">
            <a:latin typeface="Arial Narrow" panose="020B0606020202030204" pitchFamily="34" charset="0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 err="1">
              <a:latin typeface="Arial Narrow" panose="020B0606020202030204" pitchFamily="34" charset="0"/>
            </a:rPr>
            <a:t>kết</a:t>
          </a:r>
          <a:r>
            <a:rPr lang="en-US" sz="1600" b="0" i="0" u="none" kern="1200" dirty="0">
              <a:latin typeface="Arial Narrow" panose="020B0606020202030204" pitchFamily="34" charset="0"/>
            </a:rPr>
            <a:t> </a:t>
          </a:r>
          <a:r>
            <a:rPr lang="en-US" sz="1600" b="0" i="0" u="none" kern="1200" dirty="0" err="1">
              <a:latin typeface="Arial Narrow" panose="020B0606020202030204" pitchFamily="34" charset="0"/>
            </a:rPr>
            <a:t>thúc</a:t>
          </a:r>
          <a:r>
            <a:rPr lang="en-US" sz="1600" b="0" i="0" u="none" kern="1200" dirty="0">
              <a:latin typeface="Arial Narrow" panose="020B0606020202030204" pitchFamily="34" charset="0"/>
            </a:rPr>
            <a:t> </a:t>
          </a:r>
          <a:r>
            <a:rPr lang="en-US" sz="1600" b="0" i="0" u="none" kern="1200" dirty="0" err="1">
              <a:latin typeface="Arial Narrow" panose="020B0606020202030204" pitchFamily="34" charset="0"/>
            </a:rPr>
            <a:t>ván</a:t>
          </a:r>
          <a:r>
            <a:rPr lang="en-US" sz="1600" b="0" i="0" u="none" kern="1200" dirty="0">
              <a:latin typeface="Arial Narrow" panose="020B0606020202030204" pitchFamily="34" charset="0"/>
            </a:rPr>
            <a:t> </a:t>
          </a:r>
          <a:r>
            <a:rPr lang="en-US" sz="1600" b="0" i="0" u="none" kern="1200" dirty="0" err="1">
              <a:latin typeface="Arial Narrow" panose="020B0606020202030204" pitchFamily="34" charset="0"/>
            </a:rPr>
            <a:t>đấu</a:t>
          </a:r>
          <a:r>
            <a:rPr lang="en-US" sz="1600" b="0" i="0" u="none" kern="1200" dirty="0">
              <a:latin typeface="Arial Narrow" panose="020B0606020202030204" pitchFamily="34" charset="0"/>
            </a:rPr>
            <a:t>, TP </a:t>
          </a:r>
          <a:r>
            <a:rPr lang="en-US" sz="1600" b="0" i="0" u="none" kern="1200" dirty="0" err="1">
              <a:latin typeface="Arial Narrow" panose="020B0606020202030204" pitchFamily="34" charset="0"/>
            </a:rPr>
            <a:t>ghi</a:t>
          </a:r>
          <a:r>
            <a:rPr lang="en-US" sz="1600" b="0" i="0" u="none" kern="1200" dirty="0">
              <a:latin typeface="Arial Narrow" panose="020B0606020202030204" pitchFamily="34" charset="0"/>
            </a:rPr>
            <a:t> </a:t>
          </a:r>
          <a:r>
            <a:rPr lang="en-US" sz="1600" b="0" i="0" u="none" kern="1200" dirty="0" err="1">
              <a:latin typeface="Arial Narrow" panose="020B0606020202030204" pitchFamily="34" charset="0"/>
            </a:rPr>
            <a:t>điểm</a:t>
          </a:r>
          <a:r>
            <a:rPr lang="en-US" sz="1600" b="0" i="0" u="none" kern="1200" dirty="0">
              <a:latin typeface="Arial Narrow" panose="020B0606020202030204" pitchFamily="34" charset="0"/>
            </a:rPr>
            <a:t> </a:t>
          </a:r>
          <a:r>
            <a:rPr lang="en-US" sz="1600" b="0" i="0" u="none" kern="1200" dirty="0" err="1">
              <a:latin typeface="Arial Narrow" panose="020B0606020202030204" pitchFamily="34" charset="0"/>
            </a:rPr>
            <a:t>và</a:t>
          </a:r>
          <a:r>
            <a:rPr lang="en-US" sz="1600" b="0" i="0" u="none" kern="1200" dirty="0">
              <a:latin typeface="Arial Narrow" panose="020B0606020202030204" pitchFamily="34" charset="0"/>
            </a:rPr>
            <a:t> </a:t>
          </a:r>
          <a:r>
            <a:rPr lang="en-US" sz="1600" b="0" i="0" u="none" kern="1200" dirty="0" err="1">
              <a:latin typeface="Arial Narrow" panose="020B0606020202030204" pitchFamily="34" charset="0"/>
            </a:rPr>
            <a:t>báo</a:t>
          </a:r>
          <a:r>
            <a:rPr lang="en-US" sz="1600" b="0" i="0" u="none" kern="1200" dirty="0">
              <a:latin typeface="Arial Narrow" panose="020B0606020202030204" pitchFamily="34" charset="0"/>
            </a:rPr>
            <a:t> </a:t>
          </a:r>
          <a:r>
            <a:rPr lang="en-US" sz="1600" b="0" i="0" u="none" kern="1200" dirty="0" err="1">
              <a:latin typeface="Arial Narrow" panose="020B0606020202030204" pitchFamily="34" charset="0"/>
            </a:rPr>
            <a:t>về</a:t>
          </a:r>
          <a:r>
            <a:rPr lang="en-US" sz="1600" b="0" i="0" u="none" kern="1200" dirty="0">
              <a:latin typeface="Arial Narrow" panose="020B0606020202030204" pitchFamily="34" charset="0"/>
            </a:rPr>
            <a:t> </a:t>
          </a:r>
          <a:r>
            <a:rPr lang="en-US" sz="1600" b="0" i="0" u="none" kern="1200" dirty="0" err="1">
              <a:latin typeface="Arial Narrow" panose="020B0606020202030204" pitchFamily="34" charset="0"/>
            </a:rPr>
            <a:t>trọng</a:t>
          </a:r>
          <a:r>
            <a:rPr lang="en-US" sz="1600" b="0" i="0" u="none" kern="1200" dirty="0">
              <a:latin typeface="Arial Narrow" panose="020B0606020202030204" pitchFamily="34" charset="0"/>
            </a:rPr>
            <a:t> </a:t>
          </a:r>
          <a:r>
            <a:rPr lang="en-US" sz="1600" b="0" i="0" u="none" kern="1200" dirty="0" err="1">
              <a:latin typeface="Arial Narrow" panose="020B0606020202030204" pitchFamily="34" charset="0"/>
            </a:rPr>
            <a:t>tài</a:t>
          </a:r>
          <a:r>
            <a:rPr lang="en-US" sz="1600" b="0" i="0" u="none" kern="1200" dirty="0">
              <a:latin typeface="Arial Narrow" panose="020B0606020202030204" pitchFamily="34" charset="0"/>
            </a:rPr>
            <a:t> </a:t>
          </a:r>
          <a:r>
            <a:rPr lang="en-US" sz="1600" b="0" i="0" u="none" kern="1200" dirty="0" err="1">
              <a:latin typeface="Arial Narrow" panose="020B0606020202030204" pitchFamily="34" charset="0"/>
            </a:rPr>
            <a:t>chính</a:t>
          </a:r>
          <a:r>
            <a:rPr lang="en-US" sz="1600" b="0" i="0" u="none" kern="1200" dirty="0">
              <a:latin typeface="Arial Narrow" panose="020B0606020202030204" pitchFamily="34" charset="0"/>
            </a:rPr>
            <a:t>.</a:t>
          </a:r>
          <a:endParaRPr lang="en-US" sz="1600" b="0" kern="1200" dirty="0">
            <a:latin typeface="Arial Narrow" panose="020B0606020202030204" pitchFamily="34" charset="0"/>
          </a:endParaRPr>
        </a:p>
      </dsp:txBody>
      <dsp:txXfrm>
        <a:off x="6347119" y="3757264"/>
        <a:ext cx="1257642" cy="1283980"/>
      </dsp:txXfrm>
    </dsp:sp>
    <dsp:sp modelId="{714D25A8-F94E-4465-B7F9-71E463693B7F}">
      <dsp:nvSpPr>
        <dsp:cNvPr id="0" name=""/>
        <dsp:cNvSpPr/>
      </dsp:nvSpPr>
      <dsp:spPr>
        <a:xfrm rot="5400000">
          <a:off x="8079878" y="4186813"/>
          <a:ext cx="697058" cy="424881"/>
        </a:xfrm>
        <a:prstGeom prst="triangl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5C66D6C-A2B7-4B0D-9F7B-D5A0F9635C53}">
      <dsp:nvSpPr>
        <dsp:cNvPr id="0" name=""/>
        <dsp:cNvSpPr/>
      </dsp:nvSpPr>
      <dsp:spPr>
        <a:xfrm>
          <a:off x="8967536" y="3403456"/>
          <a:ext cx="1991596" cy="1991596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latin typeface="Arial Narrow" panose="020B0606020202030204" pitchFamily="34" charset="0"/>
            </a:rPr>
            <a:t>B7:</a:t>
          </a:r>
          <a:endParaRPr lang="en-US" sz="1400" b="0" kern="1200" dirty="0">
            <a:latin typeface="Arial Narrow" panose="020B0606020202030204" pitchFamily="34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0" i="0" u="none" kern="1200" dirty="0"/>
            <a:t>Sau 3 vòng đấu, TP ghi nhận và thông báo kết quả người thắng cuộc trên discord.</a:t>
          </a:r>
          <a:endParaRPr lang="vi-VN" sz="1400" b="0" kern="1200" dirty="0"/>
        </a:p>
      </dsp:txBody>
      <dsp:txXfrm>
        <a:off x="9259198" y="3695118"/>
        <a:ext cx="1408272" cy="14082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A8F785-5C06-41C0-BFFA-6BFFC11EBBBB}">
      <dsp:nvSpPr>
        <dsp:cNvPr id="0" name=""/>
        <dsp:cNvSpPr/>
      </dsp:nvSpPr>
      <dsp:spPr>
        <a:xfrm>
          <a:off x="3251199" y="893"/>
          <a:ext cx="4876800" cy="161395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600" b="0" i="0" u="none" kern="1200" dirty="0"/>
            <a:t>Chơi mini game</a:t>
          </a:r>
          <a:r>
            <a:rPr lang="en-US" sz="1600" b="0" i="0" u="none" kern="1200" dirty="0"/>
            <a:t>.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600" b="0" i="0" u="none" kern="1200"/>
            <a:t>MC giao tiếp và khuyến khích tuyển thủ tương tác thông qua kênh chat.</a:t>
          </a:r>
          <a:endParaRPr lang="vi-VN" sz="1600" b="0" kern="1200" dirty="0"/>
        </a:p>
      </dsp:txBody>
      <dsp:txXfrm>
        <a:off x="3251199" y="202638"/>
        <a:ext cx="4271566" cy="1210468"/>
      </dsp:txXfrm>
    </dsp:sp>
    <dsp:sp modelId="{AE499FC8-8DD4-4E05-96AE-E0147C84A4A2}">
      <dsp:nvSpPr>
        <dsp:cNvPr id="0" name=""/>
        <dsp:cNvSpPr/>
      </dsp:nvSpPr>
      <dsp:spPr>
        <a:xfrm>
          <a:off x="0" y="893"/>
          <a:ext cx="3251200" cy="16139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i="0" u="none" kern="1200" dirty="0" err="1"/>
            <a:t>Các</a:t>
          </a:r>
          <a:r>
            <a:rPr lang="en-US" sz="3200" b="1" i="0" u="none" kern="1200" dirty="0"/>
            <a:t> </a:t>
          </a:r>
          <a:r>
            <a:rPr lang="en-US" sz="3200" b="1" i="0" u="none" kern="1200" dirty="0" err="1"/>
            <a:t>tuyển</a:t>
          </a:r>
          <a:r>
            <a:rPr lang="en-US" sz="3200" b="1" i="0" u="none" kern="1200" dirty="0"/>
            <a:t> </a:t>
          </a:r>
          <a:r>
            <a:rPr lang="en-US" sz="3200" b="1" i="0" u="none" kern="1200" dirty="0" err="1"/>
            <a:t>thủ</a:t>
          </a:r>
          <a:r>
            <a:rPr lang="en-US" sz="3200" b="1" i="0" u="none" kern="1200" dirty="0"/>
            <a:t> </a:t>
          </a:r>
          <a:r>
            <a:rPr lang="en-US" sz="3200" b="1" i="0" u="none" kern="1200" dirty="0" err="1"/>
            <a:t>quá</a:t>
          </a:r>
          <a:r>
            <a:rPr lang="en-US" sz="3200" b="1" i="0" u="none" kern="1200" dirty="0"/>
            <a:t> </a:t>
          </a:r>
          <a:r>
            <a:rPr lang="en-US" sz="3200" b="1" i="0" u="none" kern="1200" dirty="0" err="1"/>
            <a:t>yên</a:t>
          </a:r>
          <a:r>
            <a:rPr lang="en-US" sz="3200" b="1" i="0" u="none" kern="1200" dirty="0"/>
            <a:t> </a:t>
          </a:r>
          <a:r>
            <a:rPr lang="en-US" sz="3200" b="1" i="0" u="none" kern="1200" dirty="0" err="1"/>
            <a:t>lặng</a:t>
          </a:r>
          <a:endParaRPr lang="en-US" sz="3200" b="0" kern="1200" dirty="0"/>
        </a:p>
      </dsp:txBody>
      <dsp:txXfrm>
        <a:off x="78787" y="79680"/>
        <a:ext cx="3093626" cy="1456384"/>
      </dsp:txXfrm>
    </dsp:sp>
    <dsp:sp modelId="{A3F804A6-F13C-4D58-8C06-CA5CCD2511D4}">
      <dsp:nvSpPr>
        <dsp:cNvPr id="0" name=""/>
        <dsp:cNvSpPr/>
      </dsp:nvSpPr>
      <dsp:spPr>
        <a:xfrm>
          <a:off x="3251199" y="1776247"/>
          <a:ext cx="4876800" cy="161395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600" b="0" i="0" u="none" kern="1200" dirty="0"/>
            <a:t>Đưa thành viên câu lạc bộ vào thay chỗ tạm thời. </a:t>
          </a:r>
          <a:endParaRPr lang="en-US" sz="1600" kern="1200" dirty="0"/>
        </a:p>
      </dsp:txBody>
      <dsp:txXfrm>
        <a:off x="3251199" y="1977992"/>
        <a:ext cx="4271566" cy="1210468"/>
      </dsp:txXfrm>
    </dsp:sp>
    <dsp:sp modelId="{C2505C38-F89F-47D3-90DD-36BC0928FDE5}">
      <dsp:nvSpPr>
        <dsp:cNvPr id="0" name=""/>
        <dsp:cNvSpPr/>
      </dsp:nvSpPr>
      <dsp:spPr>
        <a:xfrm>
          <a:off x="0" y="1776247"/>
          <a:ext cx="3251200" cy="16139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3200" b="1" i="0" u="none" kern="1200" dirty="0"/>
            <a:t>Không đủ số lượng người chơi </a:t>
          </a:r>
          <a:endParaRPr lang="vi-VN" sz="3200" b="0" kern="1200" dirty="0"/>
        </a:p>
      </dsp:txBody>
      <dsp:txXfrm>
        <a:off x="78787" y="1855034"/>
        <a:ext cx="3093626" cy="1456384"/>
      </dsp:txXfrm>
    </dsp:sp>
    <dsp:sp modelId="{FC0D0B1C-512B-47B5-AC85-E3B236B9A76E}">
      <dsp:nvSpPr>
        <dsp:cNvPr id="0" name=""/>
        <dsp:cNvSpPr/>
      </dsp:nvSpPr>
      <dsp:spPr>
        <a:xfrm>
          <a:off x="3251993" y="3551601"/>
          <a:ext cx="4872037" cy="1866171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600" b="0" i="0" u="none" kern="1200" dirty="0"/>
            <a:t>Chờ khắc phục sự cố trong 7p, nếu vẫn không khắc phục được. 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u="none" kern="1200" dirty="0" err="1"/>
            <a:t>Hủy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phòng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bắt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đầu</a:t>
          </a:r>
          <a:r>
            <a:rPr lang="en-US" sz="1600" b="0" i="0" u="none" kern="1200" dirty="0"/>
            <a:t> remake game </a:t>
          </a:r>
          <a:r>
            <a:rPr lang="en-US" sz="1600" b="0" i="0" u="none" kern="1200" dirty="0" err="1"/>
            <a:t>mới</a:t>
          </a:r>
          <a:r>
            <a:rPr lang="en-US" sz="1600" b="0" i="0" u="none" kern="1200" dirty="0"/>
            <a:t> .</a:t>
          </a:r>
          <a:endParaRPr lang="en-US" sz="1600" b="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u="none" kern="1200" dirty="0" err="1"/>
            <a:t>Nếu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cùng</a:t>
          </a:r>
          <a:r>
            <a:rPr lang="en-US" sz="1600" b="0" i="0" u="none" kern="1200" dirty="0"/>
            <a:t> 1 </a:t>
          </a:r>
          <a:r>
            <a:rPr lang="en-US" sz="1600" b="0" i="0" u="none" kern="1200" dirty="0" err="1"/>
            <a:t>tuyển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thủ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bị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ngắt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kết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nối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liên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tiếp</a:t>
          </a:r>
          <a:r>
            <a:rPr lang="en-US" sz="1600" b="0" i="0" u="none" kern="1200" dirty="0"/>
            <a:t> 3 </a:t>
          </a:r>
          <a:r>
            <a:rPr lang="en-US" sz="1600" b="0" i="0" u="none" kern="1200" dirty="0" err="1"/>
            <a:t>lần</a:t>
          </a:r>
          <a:r>
            <a:rPr lang="en-US" sz="1600" b="0" i="0" u="none" kern="1200" dirty="0"/>
            <a:t>. </a:t>
          </a:r>
          <a:r>
            <a:rPr lang="en-US" sz="1600" b="0" i="0" u="none" kern="1200" dirty="0" err="1"/>
            <a:t>Mời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tuyển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thủ</a:t>
          </a:r>
          <a:r>
            <a:rPr lang="en-US" sz="1600" b="0" i="0" u="none" kern="1200" dirty="0"/>
            <a:t> ra </a:t>
          </a:r>
          <a:r>
            <a:rPr lang="en-US" sz="1600" b="0" i="0" u="none" kern="1200" dirty="0" err="1"/>
            <a:t>khỏi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phòng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và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hẹn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dịp</a:t>
          </a:r>
          <a:r>
            <a:rPr lang="en-US" sz="1600" b="0" i="0" u="none" kern="1200" dirty="0"/>
            <a:t> </a:t>
          </a:r>
          <a:r>
            <a:rPr lang="en-US" sz="1600" b="0" i="0" u="none" kern="1200" dirty="0" err="1"/>
            <a:t>sau</a:t>
          </a:r>
          <a:endParaRPr lang="en-US" sz="1600" b="0" kern="1200" dirty="0"/>
        </a:p>
      </dsp:txBody>
      <dsp:txXfrm>
        <a:off x="3251993" y="3784872"/>
        <a:ext cx="4172223" cy="1399629"/>
      </dsp:txXfrm>
    </dsp:sp>
    <dsp:sp modelId="{D7F44EE9-8E15-413D-BC9D-0E6F9FA770B4}">
      <dsp:nvSpPr>
        <dsp:cNvPr id="0" name=""/>
        <dsp:cNvSpPr/>
      </dsp:nvSpPr>
      <dsp:spPr>
        <a:xfrm>
          <a:off x="3968" y="3677708"/>
          <a:ext cx="3248024" cy="16139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3200" b="1" i="0" u="none" kern="1200" dirty="0"/>
            <a:t>Tốc độ đường truyền tuyển thủ chậm </a:t>
          </a:r>
          <a:endParaRPr lang="vi-VN" sz="3200" b="0" kern="1200" dirty="0"/>
        </a:p>
      </dsp:txBody>
      <dsp:txXfrm>
        <a:off x="82755" y="3756495"/>
        <a:ext cx="3090450" cy="14563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svg>
</file>

<file path=ppt/media/image24.png>
</file>

<file path=ppt/media/image25.pn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D55EB-2E69-49F0-91C9-242CC38E40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C8FE79-E56D-4DB2-9AF8-57A44C7C4D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3FB80-C5BD-4D4B-A572-2712B513C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40C33-8E25-43B0-8407-E554CB6EB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E2609-A423-4DAB-B159-5D2487B08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83322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C0F3B-66DF-4BFB-A90E-50F8AB720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BE21B0-E8D8-46DB-98EC-0C7D278C0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86D8E8-AACB-4DD5-84E4-D04B308A6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44987-0283-467A-A18B-131A93A1D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B2A60-FD6E-46E2-B79B-7AC9A617A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07156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EF4195-96F7-435D-BFAD-D81B99B3DF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272031-051E-4B13-AB03-850721CCEE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A6687-263C-4B15-83AA-C0B4518D5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98EAE-28ED-4730-BC66-E677A565D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B8AF7-FA2B-48A2-9DDD-A2136D5C4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502859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2B05B-3328-4B1D-9481-CBFFC12C0A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0B00F0-92BC-48AF-BC6D-63EE90CAA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E11D3-624B-43E4-8B49-F8D44ECE6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6659-087B-42EB-B80C-5A6A0F6A9F40}" type="datetimeFigureOut">
              <a:rPr lang="en-PH" smtClean="0"/>
              <a:t>29/09/2021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B0E54-0ADE-4B03-B13F-96F129D56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62A85-0AAF-4265-A02A-860F60418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FA543-1E36-4440-8F45-0A00AD175B7D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95468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3CCE7-B017-4394-A864-44D312590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9DDC8-5336-46B9-9980-35149D63B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6BADC-4FF4-4B84-9426-786B97523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2D861-A91C-4AAE-B60A-8E63059E6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8694-DE36-4C65-99E9-23F2E39D0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99874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87B2F-D76F-48CD-9630-B6C2FC3C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991FD-24E6-4A9A-9CD3-A62122A68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64EB2-C776-49E9-9729-56B1C9216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F8F6C-6F5F-486D-A2E6-648E289FB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6CE4C-C4D7-48BE-995F-79B987C89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8565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E2369-863D-4BED-8E2A-AFF9CC721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B177E-9947-4654-9AE1-7B849FC20D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E0BC5-A3E3-4ADC-BFB5-791DBC1DE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6E94F-9BDE-4AFF-BDB5-03758CB65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1FBA21-B25F-4226-8291-800097657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5E528D-5257-4D65-AAA8-421B4FA15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636082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5E548-6FBD-48D2-B28C-55462A78C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0E1E3-6E0F-43B6-9650-608A0124F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7FC146-037F-437E-B8C4-D8AC1FE46B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903297-445E-4449-94B8-9B179F94D9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768F23-45E3-46D0-AAF1-4F45874FF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763840-F9F3-43A2-B1E1-4B116AD81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39C7F4-DCEB-4627-9F35-8B9FF60B6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EB4821-5897-4589-9B07-D8393A613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50625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B3C44-71C6-49F5-8EE5-23E53992A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E5304D-EE6C-4411-ABC0-5E4BF1F6A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CAAE1D-A63F-43DC-95CD-CA13C1C60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795DFD-81EE-4704-BA13-DB299C672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41979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2759C-A048-4FF6-80C5-9643EDD2D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EA1A15-AA70-4D98-B66F-935563AB1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9FF5D-8F79-407A-A414-9CC945926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192646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D1DCA-FDEC-4BAA-830D-B57D62B53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895EF-B542-4857-9AA3-12E28895A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497B94-D4D0-489D-A22A-CBBBA1FECC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2151CA-B383-4609-87D4-4AF0D6603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D8049-F158-424E-A849-0BB0C83D1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F7AF5F-1A17-41CD-BEE1-6DD444160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28628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2AA29-AED8-4CE0-A963-A88B76909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D6DD21-98E2-40EF-8F1C-DB18D0F76F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DBB08D-F1D1-4704-A2F7-BD9237B57E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E9938-BE9A-450B-AE25-5123DC377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5FE355-E44C-4FCB-BD42-B020C1BC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616D0-B05C-4AD9-A082-72797858C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7872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CABF9-D545-4AF5-A8C4-3DA75A1AB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2DB5B-BD02-4068-9562-0B9A8C594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1C2A5-2ACE-4EE2-9CB5-26227816C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995B1E-EDF7-4E36-8AB8-CF92EE5796B3}" type="datetimeFigureOut">
              <a:rPr lang="en-MY" smtClean="0"/>
              <a:t>29/9/2021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337B1-7FA2-48C8-9E39-45B86EA452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F95FD-62F1-4B15-B2B6-00169F3903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757C05-835B-4EAE-AF8B-74AD9A9BFD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5246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238655-02BF-49D3-ACA6-F0F068114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AE945-7A95-4339-B289-7BF63376B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B0A5C-071E-4264-BC64-85392FCDF3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56659-087B-42EB-B80C-5A6A0F6A9F40}" type="datetimeFigureOut">
              <a:rPr lang="en-PH" smtClean="0"/>
              <a:t>29/09/2021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7CF90-00B3-454B-8F16-D64ED97EBB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5076C-2CD4-497C-9AA3-71AB1888C3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FA543-1E36-4440-8F45-0A00AD175B7D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8876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3.jpe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06F72276-1F52-4B9D-97BE-FE45CA49E3E1}"/>
              </a:ext>
            </a:extLst>
          </p:cNvPr>
          <p:cNvSpPr/>
          <p:nvPr/>
        </p:nvSpPr>
        <p:spPr>
          <a:xfrm>
            <a:off x="5236682" y="2447543"/>
            <a:ext cx="1718636" cy="1387631"/>
          </a:xfrm>
          <a:prstGeom prst="triangle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3D7D18C-53DA-48FC-918D-0810FC991924}"/>
              </a:ext>
            </a:extLst>
          </p:cNvPr>
          <p:cNvSpPr/>
          <p:nvPr/>
        </p:nvSpPr>
        <p:spPr>
          <a:xfrm>
            <a:off x="2798064" y="2328848"/>
            <a:ext cx="1718636" cy="1625019"/>
          </a:xfrm>
          <a:prstGeom prst="ellipse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E2698D-D9CC-4F57-8A04-DE2C44CEB5C3}"/>
              </a:ext>
            </a:extLst>
          </p:cNvPr>
          <p:cNvSpPr/>
          <p:nvPr/>
        </p:nvSpPr>
        <p:spPr>
          <a:xfrm>
            <a:off x="7675300" y="2356893"/>
            <a:ext cx="1563188" cy="1502664"/>
          </a:xfrm>
          <a:prstGeom prst="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4C3400-5268-4A94-9A4E-415449446F9F}"/>
              </a:ext>
            </a:extLst>
          </p:cNvPr>
          <p:cNvSpPr txBox="1"/>
          <p:nvPr/>
        </p:nvSpPr>
        <p:spPr>
          <a:xfrm>
            <a:off x="4798209" y="4249783"/>
            <a:ext cx="259558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700" spc="600" dirty="0">
                <a:latin typeface="Early GameBoy" panose="00000400000000000000" pitchFamily="2" charset="0"/>
              </a:rPr>
              <a:t>YOU ARE INVITED</a:t>
            </a:r>
          </a:p>
        </p:txBody>
      </p:sp>
    </p:spTree>
    <p:extLst>
      <p:ext uri="{BB962C8B-B14F-4D97-AF65-F5344CB8AC3E}">
        <p14:creationId xmlns:p14="http://schemas.microsoft.com/office/powerpoint/2010/main" val="22953799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8C9320D9-5528-4F6E-960D-F9BAFE59B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83" y="317958"/>
            <a:ext cx="8044058" cy="6222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5604EE5-7E81-4326-B8E9-A2E2A0D42BC4}"/>
              </a:ext>
            </a:extLst>
          </p:cNvPr>
          <p:cNvSpPr/>
          <p:nvPr/>
        </p:nvSpPr>
        <p:spPr>
          <a:xfrm>
            <a:off x="7439891" y="74052"/>
            <a:ext cx="1994021" cy="2137133"/>
          </a:xfrm>
          <a:prstGeom prst="rect">
            <a:avLst/>
          </a:prstGeom>
          <a:solidFill>
            <a:srgbClr val="F0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dirty="0">
              <a:latin typeface="Arial Narrow" panose="020B0606020202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CA9E75-A5A1-4668-AF24-8F92E7411088}"/>
              </a:ext>
            </a:extLst>
          </p:cNvPr>
          <p:cNvSpPr txBox="1"/>
          <p:nvPr/>
        </p:nvSpPr>
        <p:spPr>
          <a:xfrm>
            <a:off x="9086528" y="317958"/>
            <a:ext cx="389652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1200"/>
              </a:spcAft>
            </a:pPr>
            <a:r>
              <a:rPr lang="en-US" sz="40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PHẦN THƯỞNG</a:t>
            </a:r>
            <a:endParaRPr lang="vi-VN" sz="40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E7F1F4-2CAB-40A6-B69C-100C22E05C75}"/>
              </a:ext>
            </a:extLst>
          </p:cNvPr>
          <p:cNvSpPr/>
          <p:nvPr/>
        </p:nvSpPr>
        <p:spPr>
          <a:xfrm>
            <a:off x="9097715" y="5632314"/>
            <a:ext cx="621633" cy="621633"/>
          </a:xfrm>
          <a:prstGeom prst="rect">
            <a:avLst/>
          </a:prstGeom>
          <a:noFill/>
          <a:ln w="7620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096E55E-E010-42DB-BB75-EC23AFDDCC18}"/>
              </a:ext>
            </a:extLst>
          </p:cNvPr>
          <p:cNvSpPr/>
          <p:nvPr/>
        </p:nvSpPr>
        <p:spPr>
          <a:xfrm>
            <a:off x="10167012" y="5592817"/>
            <a:ext cx="686725" cy="686725"/>
          </a:xfrm>
          <a:prstGeom prst="ellipse">
            <a:avLst/>
          </a:prstGeom>
          <a:noFill/>
          <a:ln w="7620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2C8C86EF-BFF9-4D95-8AE5-BE76C5FECFE5}"/>
              </a:ext>
            </a:extLst>
          </p:cNvPr>
          <p:cNvSpPr/>
          <p:nvPr/>
        </p:nvSpPr>
        <p:spPr>
          <a:xfrm>
            <a:off x="11116381" y="5554493"/>
            <a:ext cx="880158" cy="758757"/>
          </a:xfrm>
          <a:prstGeom prst="triangle">
            <a:avLst/>
          </a:prstGeom>
          <a:noFill/>
          <a:ln w="7620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8585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9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01DB497-E6D7-4F7F-88E5-BBF800CB91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0648282"/>
              </p:ext>
            </p:extLst>
          </p:nvPr>
        </p:nvGraphicFramePr>
        <p:xfrm>
          <a:off x="3463498" y="88343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8FE1FC2-9808-4078-8705-1D10677C7E0D}"/>
              </a:ext>
            </a:extLst>
          </p:cNvPr>
          <p:cNvSpPr txBox="1"/>
          <p:nvPr/>
        </p:nvSpPr>
        <p:spPr>
          <a:xfrm>
            <a:off x="600502" y="504968"/>
            <a:ext cx="2014269" cy="6740307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 Narrow" panose="020B0606020202030204" pitchFamily="34" charset="0"/>
              </a:rPr>
              <a:t>BACKUP PLAN</a:t>
            </a:r>
          </a:p>
        </p:txBody>
      </p:sp>
    </p:spTree>
    <p:extLst>
      <p:ext uri="{BB962C8B-B14F-4D97-AF65-F5344CB8AC3E}">
        <p14:creationId xmlns:p14="http://schemas.microsoft.com/office/powerpoint/2010/main" val="250242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E499FC8-8DD4-4E05-96AE-E0147C84A4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AE499FC8-8DD4-4E05-96AE-E0147C84A4A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505C38-F89F-47D3-90DD-36BC0928FD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C2505C38-F89F-47D3-90DD-36BC0928FD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7F44EE9-8E15-413D-BC9D-0E6F9FA770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graphicEl>
                                              <a:dgm id="{D7F44EE9-8E15-413D-BC9D-0E6F9FA770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DA8F785-5C06-41C0-BFFA-6BFFC11EBB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graphicEl>
                                              <a:dgm id="{4DA8F785-5C06-41C0-BFFA-6BFFC11EBB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3F804A6-F13C-4D58-8C06-CA5CCD2511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graphicEl>
                                              <a:dgm id="{A3F804A6-F13C-4D58-8C06-CA5CCD2511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C0D0B1C-512B-47B5-AC85-E3B236B9A7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graphicEl>
                                              <a:dgm id="{FC0D0B1C-512B-47B5-AC85-E3B236B9A7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lvlOne"/>
        </p:bldSub>
      </p:bldGraphic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B2099AE-08A7-443D-8939-81EDA1EBDC1B}"/>
              </a:ext>
            </a:extLst>
          </p:cNvPr>
          <p:cNvSpPr/>
          <p:nvPr/>
        </p:nvSpPr>
        <p:spPr>
          <a:xfrm>
            <a:off x="9110053" y="0"/>
            <a:ext cx="174171" cy="5133703"/>
          </a:xfrm>
          <a:prstGeom prst="rect">
            <a:avLst/>
          </a:prstGeom>
          <a:solidFill>
            <a:srgbClr val="439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1C1424B-8116-43C6-AF04-D9A74965FE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9286350"/>
              </p:ext>
            </p:extLst>
          </p:nvPr>
        </p:nvGraphicFramePr>
        <p:xfrm>
          <a:off x="163773" y="423081"/>
          <a:ext cx="8488907" cy="6344819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604752">
                  <a:extLst>
                    <a:ext uri="{9D8B030D-6E8A-4147-A177-3AD203B41FA5}">
                      <a16:colId xmlns:a16="http://schemas.microsoft.com/office/drawing/2014/main" val="3175929815"/>
                    </a:ext>
                  </a:extLst>
                </a:gridCol>
                <a:gridCol w="3860709">
                  <a:extLst>
                    <a:ext uri="{9D8B030D-6E8A-4147-A177-3AD203B41FA5}">
                      <a16:colId xmlns:a16="http://schemas.microsoft.com/office/drawing/2014/main" val="3287085327"/>
                    </a:ext>
                  </a:extLst>
                </a:gridCol>
                <a:gridCol w="3023446">
                  <a:extLst>
                    <a:ext uri="{9D8B030D-6E8A-4147-A177-3AD203B41FA5}">
                      <a16:colId xmlns:a16="http://schemas.microsoft.com/office/drawing/2014/main" val="2683250206"/>
                    </a:ext>
                  </a:extLst>
                </a:gridCol>
              </a:tblGrid>
              <a:tr h="49910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Thời</a:t>
                      </a:r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en-US" sz="20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gian</a:t>
                      </a:r>
                      <a:endParaRPr lang="en-US" sz="3600" dirty="0">
                        <a:effectLst/>
                      </a:endParaRPr>
                    </a:p>
                  </a:txBody>
                  <a:tcPr marL="53340" marR="53340" marT="53340" marB="53340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Ngày</a:t>
                      </a:r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US" sz="3600" dirty="0">
                        <a:effectLst/>
                      </a:endParaRPr>
                    </a:p>
                  </a:txBody>
                  <a:tcPr marL="53340" marR="53340" marT="53340" marB="53340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Công</a:t>
                      </a:r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en-US" sz="20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việc</a:t>
                      </a:r>
                      <a:r>
                        <a:rPr lang="en-US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US" sz="3600" dirty="0">
                        <a:effectLst/>
                      </a:endParaRPr>
                    </a:p>
                  </a:txBody>
                  <a:tcPr marL="53340" marR="53340" marT="53340" marB="53340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963456"/>
                  </a:ext>
                </a:extLst>
              </a:tr>
              <a:tr h="49910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20h00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28/10/2021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Teaser trailer event online</a:t>
                      </a:r>
                      <a:endParaRPr lang="en-US" sz="3600" dirty="0">
                        <a:effectLst/>
                      </a:endParaRP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val="3626526328"/>
                  </a:ext>
                </a:extLst>
              </a:tr>
              <a:tr h="49910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20h00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29/10/2021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Mở</a:t>
                      </a:r>
                      <a:r>
                        <a:rPr lang="en-US" sz="2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form </a:t>
                      </a:r>
                      <a:r>
                        <a:rPr lang="en-US" sz="20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đăng</a:t>
                      </a:r>
                      <a:r>
                        <a:rPr lang="en-US" sz="2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en-US" sz="20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ký</a:t>
                      </a:r>
                      <a:endParaRPr lang="en-US" sz="3600" dirty="0">
                        <a:effectLst/>
                      </a:endParaRP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val="483132477"/>
                  </a:ext>
                </a:extLst>
              </a:tr>
              <a:tr h="80410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17h00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30/10/2021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Thông báo gần time đóng form + Hướng dẫn luật chơi</a:t>
                      </a:r>
                      <a:endParaRPr lang="vi-VN" sz="3600">
                        <a:effectLst/>
                      </a:endParaRP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val="2200086268"/>
                  </a:ext>
                </a:extLst>
              </a:tr>
              <a:tr h="110911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18h00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31/10/2021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Thông báo sắp tới giờ playgame + Hướng giao diện game, cài đặt game </a:t>
                      </a:r>
                      <a:endParaRPr lang="vi-VN" sz="3600" dirty="0">
                        <a:effectLst/>
                      </a:endParaRP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val="2857509937"/>
                  </a:ext>
                </a:extLst>
              </a:tr>
              <a:tr h="141411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17h00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1/11/2021</a:t>
                      </a:r>
                      <a:endParaRPr lang="en-US" sz="3600" dirty="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Đăng bài xin cảm ơn tuyển thủ  đã tham gia và hẹn gặp lại ở event offline. + xin feedback.</a:t>
                      </a:r>
                      <a:endParaRPr lang="vi-VN" sz="3600" dirty="0">
                        <a:effectLst/>
                      </a:endParaRP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val="1982099803"/>
                  </a:ext>
                </a:extLst>
              </a:tr>
              <a:tr h="80410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20h30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2/1/2021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Vinh danh những người thắng cuộc.</a:t>
                      </a:r>
                      <a:endParaRPr lang="vi-VN" sz="3600" dirty="0">
                        <a:effectLst/>
                      </a:endParaRP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val="2800802749"/>
                  </a:ext>
                </a:extLst>
              </a:tr>
              <a:tr h="49910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20h00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4/11/2021</a:t>
                      </a:r>
                      <a:endParaRPr lang="en-US" sz="3600"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Clip </a:t>
                      </a:r>
                      <a:r>
                        <a:rPr lang="en-US" sz="20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sau</a:t>
                      </a:r>
                      <a:r>
                        <a:rPr lang="en-US" sz="2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en-US" sz="20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giải</a:t>
                      </a:r>
                      <a:r>
                        <a:rPr lang="en-US" sz="20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US" sz="3600" dirty="0">
                        <a:effectLst/>
                      </a:endParaRP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val="249136760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00DED90-CBCF-4518-BBAC-A96E08DFCFCE}"/>
              </a:ext>
            </a:extLst>
          </p:cNvPr>
          <p:cNvSpPr txBox="1"/>
          <p:nvPr/>
        </p:nvSpPr>
        <p:spPr>
          <a:xfrm>
            <a:off x="7588779" y="557070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3600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Truyền</a:t>
            </a:r>
            <a:r>
              <a:rPr lang="en-US" sz="3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3600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thông</a:t>
            </a:r>
            <a:endParaRPr lang="en-US" sz="3600" b="0" dirty="0">
              <a:solidFill>
                <a:schemeClr val="bg1"/>
              </a:solidFill>
              <a:effectLst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931EF5-E5AC-4CEA-91FB-3BC949FDB6FD}"/>
              </a:ext>
            </a:extLst>
          </p:cNvPr>
          <p:cNvSpPr/>
          <p:nvPr/>
        </p:nvSpPr>
        <p:spPr>
          <a:xfrm>
            <a:off x="10361908" y="2298851"/>
            <a:ext cx="549742" cy="489183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71BB74E-84F7-4FEA-8B9B-88C08E8E981B}"/>
              </a:ext>
            </a:extLst>
          </p:cNvPr>
          <p:cNvSpPr/>
          <p:nvPr/>
        </p:nvSpPr>
        <p:spPr>
          <a:xfrm>
            <a:off x="10361908" y="640968"/>
            <a:ext cx="549742" cy="489183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2A21695D-36D7-422F-B561-FE29DB5E34B6}"/>
              </a:ext>
            </a:extLst>
          </p:cNvPr>
          <p:cNvSpPr/>
          <p:nvPr/>
        </p:nvSpPr>
        <p:spPr>
          <a:xfrm>
            <a:off x="10225923" y="885560"/>
            <a:ext cx="823677" cy="652372"/>
          </a:xfrm>
          <a:prstGeom prst="triangle">
            <a:avLst/>
          </a:prstGeom>
          <a:noFill/>
          <a:ln w="57150">
            <a:solidFill>
              <a:srgbClr val="E325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86F771-FB18-480E-AF62-D70BB7C51A64}"/>
              </a:ext>
            </a:extLst>
          </p:cNvPr>
          <p:cNvSpPr/>
          <p:nvPr/>
        </p:nvSpPr>
        <p:spPr>
          <a:xfrm>
            <a:off x="10263173" y="1754775"/>
            <a:ext cx="749177" cy="706453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2AC8EC-7A56-44E8-A14F-AF039D2E9D25}"/>
              </a:ext>
            </a:extLst>
          </p:cNvPr>
          <p:cNvSpPr/>
          <p:nvPr/>
        </p:nvSpPr>
        <p:spPr>
          <a:xfrm>
            <a:off x="8862273" y="1754775"/>
            <a:ext cx="174171" cy="5133703"/>
          </a:xfrm>
          <a:prstGeom prst="rect">
            <a:avLst/>
          </a:prstGeom>
          <a:solidFill>
            <a:srgbClr val="E325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4755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7" grpId="0"/>
      <p:bldP spid="8" grpId="0" animBg="1"/>
      <p:bldP spid="9" grpId="0" animBg="1"/>
      <p:bldP spid="10" grpId="0" animBg="1"/>
      <p:bldP spid="11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 Centimeters Per Second Trailer">
            <a:hlinkClick r:id="" action="ppaction://media"/>
            <a:extLst>
              <a:ext uri="{FF2B5EF4-FFF2-40B4-BE49-F238E27FC236}">
                <a16:creationId xmlns:a16="http://schemas.microsoft.com/office/drawing/2014/main" id="{A4BBBE4F-A0E5-431E-8308-3CD07C4D0E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741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106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7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D561F14-88BA-464C-878A-F9D1BDD13E56}"/>
              </a:ext>
            </a:extLst>
          </p:cNvPr>
          <p:cNvGrpSpPr/>
          <p:nvPr/>
        </p:nvGrpSpPr>
        <p:grpSpPr>
          <a:xfrm>
            <a:off x="3465320" y="1640937"/>
            <a:ext cx="4891315" cy="3062514"/>
            <a:chOff x="3465320" y="1640937"/>
            <a:chExt cx="4891315" cy="306251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135D7D8-30C6-4125-90FF-F936CF23FB90}"/>
                </a:ext>
              </a:extLst>
            </p:cNvPr>
            <p:cNvSpPr/>
            <p:nvPr/>
          </p:nvSpPr>
          <p:spPr>
            <a:xfrm>
              <a:off x="3465320" y="1640937"/>
              <a:ext cx="4891315" cy="3062514"/>
            </a:xfrm>
            <a:prstGeom prst="rect">
              <a:avLst/>
            </a:prstGeom>
            <a:solidFill>
              <a:srgbClr val="C39A69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6" name="Circle: Hollow 5">
              <a:extLst>
                <a:ext uri="{FF2B5EF4-FFF2-40B4-BE49-F238E27FC236}">
                  <a16:creationId xmlns:a16="http://schemas.microsoft.com/office/drawing/2014/main" id="{E6F4570A-2EC8-4742-ABBC-95B98E016D27}"/>
                </a:ext>
              </a:extLst>
            </p:cNvPr>
            <p:cNvSpPr/>
            <p:nvPr/>
          </p:nvSpPr>
          <p:spPr>
            <a:xfrm>
              <a:off x="4013534" y="2602951"/>
              <a:ext cx="987312" cy="1017055"/>
            </a:xfrm>
            <a:prstGeom prst="donut">
              <a:avLst>
                <a:gd name="adj" fmla="val 9783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>
                <a:solidFill>
                  <a:schemeClr val="tx1"/>
                </a:solidFill>
              </a:endParaRPr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1D67DE1B-0103-4E5B-A2CB-6BCA372C16C6}"/>
                </a:ext>
              </a:extLst>
            </p:cNvPr>
            <p:cNvSpPr/>
            <p:nvPr/>
          </p:nvSpPr>
          <p:spPr>
            <a:xfrm>
              <a:off x="5394014" y="2753889"/>
              <a:ext cx="960671" cy="776611"/>
            </a:xfrm>
            <a:prstGeom prst="triangle">
              <a:avLst/>
            </a:prstGeom>
            <a:noFill/>
            <a:ln w="952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8" name="Frame 7">
              <a:extLst>
                <a:ext uri="{FF2B5EF4-FFF2-40B4-BE49-F238E27FC236}">
                  <a16:creationId xmlns:a16="http://schemas.microsoft.com/office/drawing/2014/main" id="{E88DD54D-40B1-4ECF-88F4-90AE61EC2CB7}"/>
                </a:ext>
              </a:extLst>
            </p:cNvPr>
            <p:cNvSpPr/>
            <p:nvPr/>
          </p:nvSpPr>
          <p:spPr>
            <a:xfrm>
              <a:off x="6804365" y="2645388"/>
              <a:ext cx="834841" cy="932183"/>
            </a:xfrm>
            <a:prstGeom prst="frame">
              <a:avLst>
                <a:gd name="adj1" fmla="val 11926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E0B15D7D-7F15-4B00-A865-C1E98BF99C30}"/>
              </a:ext>
            </a:extLst>
          </p:cNvPr>
          <p:cNvSpPr/>
          <p:nvPr/>
        </p:nvSpPr>
        <p:spPr>
          <a:xfrm>
            <a:off x="5404592" y="2754860"/>
            <a:ext cx="960671" cy="776611"/>
          </a:xfrm>
          <a:prstGeom prst="triangle">
            <a:avLst/>
          </a:prstGeom>
          <a:solidFill>
            <a:srgbClr val="F04E4E"/>
          </a:solidFill>
          <a:ln w="9525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99E100-A46B-4F22-B7E5-C3E670E6A813}"/>
              </a:ext>
            </a:extLst>
          </p:cNvPr>
          <p:cNvSpPr/>
          <p:nvPr/>
        </p:nvSpPr>
        <p:spPr>
          <a:xfrm>
            <a:off x="6804365" y="2645388"/>
            <a:ext cx="834841" cy="932183"/>
          </a:xfrm>
          <a:prstGeom prst="rect">
            <a:avLst/>
          </a:prstGeom>
          <a:solidFill>
            <a:srgbClr val="F04E4E"/>
          </a:solidFill>
          <a:ln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90CEF92-46F0-48F0-8697-0C6DF0FCA35C}"/>
              </a:ext>
            </a:extLst>
          </p:cNvPr>
          <p:cNvSpPr/>
          <p:nvPr/>
        </p:nvSpPr>
        <p:spPr>
          <a:xfrm>
            <a:off x="4013534" y="2602951"/>
            <a:ext cx="987312" cy="1017056"/>
          </a:xfrm>
          <a:prstGeom prst="ellipse">
            <a:avLst/>
          </a:prstGeom>
          <a:solidFill>
            <a:srgbClr val="F04E4E"/>
          </a:solidFill>
          <a:ln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A7BFEB-92DB-49E9-BB07-9B738C58E79A}"/>
              </a:ext>
            </a:extLst>
          </p:cNvPr>
          <p:cNvSpPr txBox="1"/>
          <p:nvPr/>
        </p:nvSpPr>
        <p:spPr>
          <a:xfrm>
            <a:off x="1274685" y="2180454"/>
            <a:ext cx="10160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3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necraft" panose="02000603000000000000" pitchFamily="2" charset="0"/>
                <a:ea typeface="Minecraft" panose="02000603000000000000" pitchFamily="2" charset="0"/>
              </a:rPr>
              <a:t>BG STATION</a:t>
            </a:r>
          </a:p>
        </p:txBody>
      </p:sp>
    </p:spTree>
    <p:extLst>
      <p:ext uri="{BB962C8B-B14F-4D97-AF65-F5344CB8AC3E}">
        <p14:creationId xmlns:p14="http://schemas.microsoft.com/office/powerpoint/2010/main" val="2559350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181 0.79051 L 4.375E-6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898" y="-3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3.7037E-6 L -0.18841 0.00139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69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2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3.7037E-6 L 0.222 -0.00069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94" y="-46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9" grpId="0" animBg="1"/>
      <p:bldP spid="9" grpId="1" animBg="1"/>
      <p:bldP spid="9" grpId="2" animBg="1"/>
      <p:bldP spid="13" grpId="0" animBg="1"/>
      <p:bldP spid="13" grpId="1" animBg="1"/>
      <p:bldP spid="13" grpId="2" animBg="1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1416B3-8E4D-466F-A11D-45737514B3A5}"/>
              </a:ext>
            </a:extLst>
          </p:cNvPr>
          <p:cNvSpPr/>
          <p:nvPr/>
        </p:nvSpPr>
        <p:spPr>
          <a:xfrm>
            <a:off x="214154" y="2629947"/>
            <a:ext cx="2719549" cy="3181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749EDC-E1CD-4F15-A9B3-3D4D4B27528A}"/>
              </a:ext>
            </a:extLst>
          </p:cNvPr>
          <p:cNvSpPr/>
          <p:nvPr/>
        </p:nvSpPr>
        <p:spPr>
          <a:xfrm>
            <a:off x="3242030" y="2629947"/>
            <a:ext cx="2719549" cy="3181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547092C-9753-4828-892D-DA7F4C8F601F}"/>
              </a:ext>
            </a:extLst>
          </p:cNvPr>
          <p:cNvSpPr/>
          <p:nvPr/>
        </p:nvSpPr>
        <p:spPr>
          <a:xfrm>
            <a:off x="6269906" y="2629947"/>
            <a:ext cx="2719549" cy="3181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A8FFE7-D6B8-4FF8-9CEB-27C8163B2183}"/>
              </a:ext>
            </a:extLst>
          </p:cNvPr>
          <p:cNvSpPr/>
          <p:nvPr/>
        </p:nvSpPr>
        <p:spPr>
          <a:xfrm>
            <a:off x="2272836" y="73302"/>
            <a:ext cx="7762427" cy="190427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0D1C156-9FF2-4A9B-A0BC-802EA3704148}"/>
              </a:ext>
            </a:extLst>
          </p:cNvPr>
          <p:cNvSpPr/>
          <p:nvPr/>
        </p:nvSpPr>
        <p:spPr>
          <a:xfrm>
            <a:off x="2425235" y="73302"/>
            <a:ext cx="7457627" cy="17217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94F306-803A-4083-B51E-A6353C472AB7}"/>
              </a:ext>
            </a:extLst>
          </p:cNvPr>
          <p:cNvSpPr txBox="1"/>
          <p:nvPr/>
        </p:nvSpPr>
        <p:spPr>
          <a:xfrm>
            <a:off x="2769139" y="158966"/>
            <a:ext cx="66103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44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BOARDGAME STATION: ẨN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D0F623B-9972-4280-A831-C617BA9DBCEC}"/>
              </a:ext>
            </a:extLst>
          </p:cNvPr>
          <p:cNvSpPr txBox="1"/>
          <p:nvPr/>
        </p:nvSpPr>
        <p:spPr>
          <a:xfrm>
            <a:off x="4682532" y="934448"/>
            <a:ext cx="2754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36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Arial Narrow" panose="020B0606020202030204" pitchFamily="34" charset="0"/>
                <a:ea typeface="Minecraft" panose="02000603000000000000" pitchFamily="2" charset="0"/>
              </a:rPr>
              <a:t>Trạm</a:t>
            </a:r>
            <a:r>
              <a:rPr lang="en-MY" sz="3600" dirty="0">
                <a:solidFill>
                  <a:schemeClr val="tx2">
                    <a:lumMod val="20000"/>
                    <a:lumOff val="80000"/>
                  </a:schemeClr>
                </a:solidFill>
                <a:latin typeface="Arial Narrow" panose="020B0606020202030204" pitchFamily="34" charset="0"/>
                <a:ea typeface="Minecraft" panose="02000603000000000000" pitchFamily="2" charset="0"/>
              </a:rPr>
              <a:t> </a:t>
            </a:r>
            <a:r>
              <a:rPr lang="en-MY" sz="36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Arial Narrow" panose="020B0606020202030204" pitchFamily="34" charset="0"/>
                <a:ea typeface="Minecraft" panose="02000603000000000000" pitchFamily="2" charset="0"/>
              </a:rPr>
              <a:t>đầu</a:t>
            </a:r>
            <a:r>
              <a:rPr lang="en-MY" sz="3600" dirty="0">
                <a:solidFill>
                  <a:schemeClr val="tx2">
                    <a:lumMod val="20000"/>
                    <a:lumOff val="80000"/>
                  </a:schemeClr>
                </a:solidFill>
                <a:latin typeface="Arial Narrow" panose="020B0606020202030204" pitchFamily="34" charset="0"/>
                <a:ea typeface="Minecraft" panose="02000603000000000000" pitchFamily="2" charset="0"/>
              </a:rPr>
              <a:t> </a:t>
            </a:r>
            <a:r>
              <a:rPr lang="en-MY" sz="36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Arial Narrow" panose="020B0606020202030204" pitchFamily="34" charset="0"/>
                <a:ea typeface="Minecraft" panose="02000603000000000000" pitchFamily="2" charset="0"/>
              </a:rPr>
              <a:t>tiên</a:t>
            </a:r>
            <a:endParaRPr lang="en-MY" sz="3600" dirty="0">
              <a:solidFill>
                <a:schemeClr val="tx2">
                  <a:lumMod val="20000"/>
                  <a:lumOff val="80000"/>
                </a:schemeClr>
              </a:solidFill>
              <a:latin typeface="Arial Narrow" panose="020B0606020202030204" pitchFamily="34" charset="0"/>
              <a:ea typeface="Minecraft" panose="02000603000000000000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C3A5AF7-0B78-4DB5-BC51-86EE4F5F14C3}"/>
              </a:ext>
            </a:extLst>
          </p:cNvPr>
          <p:cNvSpPr/>
          <p:nvPr/>
        </p:nvSpPr>
        <p:spPr>
          <a:xfrm>
            <a:off x="7589218" y="1189283"/>
            <a:ext cx="301845" cy="301845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2CEC94D-095B-43ED-800F-EE8F650C09F6}"/>
              </a:ext>
            </a:extLst>
          </p:cNvPr>
          <p:cNvSpPr/>
          <p:nvPr/>
        </p:nvSpPr>
        <p:spPr>
          <a:xfrm>
            <a:off x="8658516" y="1183271"/>
            <a:ext cx="333452" cy="333452"/>
          </a:xfrm>
          <a:prstGeom prst="ellipse">
            <a:avLst/>
          </a:prstGeom>
          <a:noFill/>
          <a:ln w="76200">
            <a:solidFill>
              <a:srgbClr val="68D6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87425250-37F7-4555-982A-F43D3E261135}"/>
              </a:ext>
            </a:extLst>
          </p:cNvPr>
          <p:cNvSpPr/>
          <p:nvPr/>
        </p:nvSpPr>
        <p:spPr>
          <a:xfrm>
            <a:off x="4102754" y="1092047"/>
            <a:ext cx="427377" cy="368428"/>
          </a:xfrm>
          <a:prstGeom prst="triangle">
            <a:avLst/>
          </a:prstGeom>
          <a:noFill/>
          <a:ln w="7620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0EF71F-343A-4E07-B215-FDB921284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672" y="1013087"/>
            <a:ext cx="521211" cy="566699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7A7D49D-19C4-4035-88A6-173768D87D19}"/>
              </a:ext>
            </a:extLst>
          </p:cNvPr>
          <p:cNvSpPr/>
          <p:nvPr/>
        </p:nvSpPr>
        <p:spPr>
          <a:xfrm>
            <a:off x="9297783" y="2629947"/>
            <a:ext cx="2719549" cy="3181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0CF84C2-C54C-445D-85C2-A454DCA377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b="20294"/>
          <a:stretch/>
        </p:blipFill>
        <p:spPr bwMode="auto">
          <a:xfrm>
            <a:off x="231329" y="2659156"/>
            <a:ext cx="2676597" cy="3119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631D486-D03D-4A3E-ADB9-D7B185DC38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64" r="-739" b="45185"/>
          <a:stretch/>
        </p:blipFill>
        <p:spPr bwMode="auto">
          <a:xfrm>
            <a:off x="3261895" y="2659155"/>
            <a:ext cx="2699683" cy="3106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CEFDB462-0922-4BEF-B766-A165726A4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35" r="-4167" b="46008"/>
          <a:stretch/>
        </p:blipFill>
        <p:spPr bwMode="auto">
          <a:xfrm>
            <a:off x="6294237" y="2642424"/>
            <a:ext cx="2790402" cy="3123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Luật chơi] Mascarade – UP Coffee – Board Game Club">
            <a:extLst>
              <a:ext uri="{FF2B5EF4-FFF2-40B4-BE49-F238E27FC236}">
                <a16:creationId xmlns:a16="http://schemas.microsoft.com/office/drawing/2014/main" id="{DE08651F-A984-4309-9DCC-4BDA49FE5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0858" y="2642424"/>
            <a:ext cx="2693397" cy="3141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E00237D-752C-4108-A096-E3A7952E6436}"/>
              </a:ext>
            </a:extLst>
          </p:cNvPr>
          <p:cNvGrpSpPr/>
          <p:nvPr/>
        </p:nvGrpSpPr>
        <p:grpSpPr>
          <a:xfrm>
            <a:off x="217780" y="2629944"/>
            <a:ext cx="2752514" cy="3181350"/>
            <a:chOff x="853623" y="2609850"/>
            <a:chExt cx="3181350" cy="318135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97A63EF-FC6F-4235-9F7B-1274542397A0}"/>
                </a:ext>
              </a:extLst>
            </p:cNvPr>
            <p:cNvSpPr/>
            <p:nvPr/>
          </p:nvSpPr>
          <p:spPr>
            <a:xfrm>
              <a:off x="857250" y="2609850"/>
              <a:ext cx="3143250" cy="31813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A148121-3D02-4ED3-87B8-55645F7A5FA9}"/>
                </a:ext>
              </a:extLst>
            </p:cNvPr>
            <p:cNvSpPr/>
            <p:nvPr/>
          </p:nvSpPr>
          <p:spPr>
            <a:xfrm>
              <a:off x="2235200" y="2609850"/>
              <a:ext cx="377371" cy="3181350"/>
            </a:xfrm>
            <a:prstGeom prst="rect">
              <a:avLst/>
            </a:prstGeom>
            <a:solidFill>
              <a:srgbClr val="FF9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18312C6-1CF5-44BD-AB97-33E17E5BB60C}"/>
                </a:ext>
              </a:extLst>
            </p:cNvPr>
            <p:cNvSpPr/>
            <p:nvPr/>
          </p:nvSpPr>
          <p:spPr>
            <a:xfrm rot="5400000">
              <a:off x="2255612" y="1838325"/>
              <a:ext cx="377371" cy="3181350"/>
            </a:xfrm>
            <a:prstGeom prst="rect">
              <a:avLst/>
            </a:prstGeom>
            <a:solidFill>
              <a:srgbClr val="FF9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pic>
          <p:nvPicPr>
            <p:cNvPr id="4098" name="Picture 2" descr="Pink Ribbon Pink Ribbon PNG, Clipart, Adornment, Bow, Bow Tie, Color,  Decorative Patterns Free PNG Download">
              <a:extLst>
                <a:ext uri="{FF2B5EF4-FFF2-40B4-BE49-F238E27FC236}">
                  <a16:creationId xmlns:a16="http://schemas.microsoft.com/office/drawing/2014/main" id="{D426583C-1E52-4A86-A0AB-B8DBDCA4FD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419" b="94960" l="9753" r="89973">
                          <a14:foregroundMark x1="31319" y1="95161" x2="36538" y2="84274"/>
                          <a14:foregroundMark x1="64560" y1="94758" x2="64560" y2="94758"/>
                          <a14:foregroundMark x1="65110" y1="94758" x2="67582" y2="83871"/>
                          <a14:foregroundMark x1="67582" y1="83871" x2="67582" y2="83871"/>
                          <a14:foregroundMark x1="70604" y1="5242" x2="71703" y2="18952"/>
                          <a14:foregroundMark x1="27473" y1="3226" x2="29670" y2="13508"/>
                          <a14:foregroundMark x1="29670" y1="13508" x2="29670" y2="14113"/>
                          <a14:foregroundMark x1="70604" y1="2419" x2="70879" y2="14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8250" y="2892460"/>
              <a:ext cx="2381250" cy="16223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ED69DB4-7777-45AF-8CAA-8CA3D64CD364}"/>
              </a:ext>
            </a:extLst>
          </p:cNvPr>
          <p:cNvGrpSpPr/>
          <p:nvPr/>
        </p:nvGrpSpPr>
        <p:grpSpPr>
          <a:xfrm>
            <a:off x="3240819" y="2629944"/>
            <a:ext cx="2752514" cy="3181350"/>
            <a:chOff x="853623" y="2609850"/>
            <a:chExt cx="3181350" cy="318135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FEDADD5-510A-451D-ABCC-F96581B238CF}"/>
                </a:ext>
              </a:extLst>
            </p:cNvPr>
            <p:cNvSpPr/>
            <p:nvPr/>
          </p:nvSpPr>
          <p:spPr>
            <a:xfrm>
              <a:off x="857250" y="2609850"/>
              <a:ext cx="3143250" cy="31813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B2247EA-69E1-4248-AA89-9FDAE132EFE5}"/>
                </a:ext>
              </a:extLst>
            </p:cNvPr>
            <p:cNvSpPr/>
            <p:nvPr/>
          </p:nvSpPr>
          <p:spPr>
            <a:xfrm>
              <a:off x="2235200" y="2609850"/>
              <a:ext cx="377371" cy="3181350"/>
            </a:xfrm>
            <a:prstGeom prst="rect">
              <a:avLst/>
            </a:prstGeom>
            <a:solidFill>
              <a:srgbClr val="FF9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48B6B73-E6D6-4A19-9EFC-B00DEAE279D7}"/>
                </a:ext>
              </a:extLst>
            </p:cNvPr>
            <p:cNvSpPr/>
            <p:nvPr/>
          </p:nvSpPr>
          <p:spPr>
            <a:xfrm rot="5400000">
              <a:off x="2255612" y="1838325"/>
              <a:ext cx="377371" cy="3181350"/>
            </a:xfrm>
            <a:prstGeom prst="rect">
              <a:avLst/>
            </a:prstGeom>
            <a:solidFill>
              <a:srgbClr val="FF9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pic>
          <p:nvPicPr>
            <p:cNvPr id="16" name="Picture 2" descr="Pink Ribbon Pink Ribbon PNG, Clipart, Adornment, Bow, Bow Tie, Color,  Decorative Patterns Free PNG Download">
              <a:extLst>
                <a:ext uri="{FF2B5EF4-FFF2-40B4-BE49-F238E27FC236}">
                  <a16:creationId xmlns:a16="http://schemas.microsoft.com/office/drawing/2014/main" id="{FB0E887D-4BC0-4770-9881-7444B52560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419" b="94960" l="9753" r="89973">
                          <a14:foregroundMark x1="31319" y1="95161" x2="36538" y2="84274"/>
                          <a14:foregroundMark x1="64560" y1="94758" x2="64560" y2="94758"/>
                          <a14:foregroundMark x1="65110" y1="94758" x2="67582" y2="83871"/>
                          <a14:foregroundMark x1="67582" y1="83871" x2="67582" y2="83871"/>
                          <a14:foregroundMark x1="70604" y1="5242" x2="71703" y2="18952"/>
                          <a14:foregroundMark x1="27473" y1="3226" x2="29670" y2="13508"/>
                          <a14:foregroundMark x1="29670" y1="13508" x2="29670" y2="14113"/>
                          <a14:foregroundMark x1="70604" y1="2419" x2="70879" y2="14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8250" y="2892460"/>
              <a:ext cx="2381250" cy="16223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00154CD-93F2-4056-9771-8E6062B29BF9}"/>
              </a:ext>
            </a:extLst>
          </p:cNvPr>
          <p:cNvGrpSpPr/>
          <p:nvPr/>
        </p:nvGrpSpPr>
        <p:grpSpPr>
          <a:xfrm>
            <a:off x="6263858" y="2629944"/>
            <a:ext cx="2752514" cy="3181350"/>
            <a:chOff x="853623" y="2609850"/>
            <a:chExt cx="3181350" cy="318135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2B7FDAC-A1B2-4FB7-984A-E1637453C41E}"/>
                </a:ext>
              </a:extLst>
            </p:cNvPr>
            <p:cNvSpPr/>
            <p:nvPr/>
          </p:nvSpPr>
          <p:spPr>
            <a:xfrm>
              <a:off x="857250" y="2609850"/>
              <a:ext cx="3143250" cy="31813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16CE492-2443-448D-9205-D7E3F971D6B6}"/>
                </a:ext>
              </a:extLst>
            </p:cNvPr>
            <p:cNvSpPr/>
            <p:nvPr/>
          </p:nvSpPr>
          <p:spPr>
            <a:xfrm>
              <a:off x="2235200" y="2609850"/>
              <a:ext cx="377371" cy="3181350"/>
            </a:xfrm>
            <a:prstGeom prst="rect">
              <a:avLst/>
            </a:prstGeom>
            <a:solidFill>
              <a:srgbClr val="FF9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8BB11F7-F21F-4F12-A259-29CA0978819A}"/>
                </a:ext>
              </a:extLst>
            </p:cNvPr>
            <p:cNvSpPr/>
            <p:nvPr/>
          </p:nvSpPr>
          <p:spPr>
            <a:xfrm rot="5400000">
              <a:off x="2255612" y="1838325"/>
              <a:ext cx="377371" cy="3181350"/>
            </a:xfrm>
            <a:prstGeom prst="rect">
              <a:avLst/>
            </a:prstGeom>
            <a:solidFill>
              <a:srgbClr val="FF9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pic>
          <p:nvPicPr>
            <p:cNvPr id="23" name="Picture 2" descr="Pink Ribbon Pink Ribbon PNG, Clipart, Adornment, Bow, Bow Tie, Color,  Decorative Patterns Free PNG Download">
              <a:extLst>
                <a:ext uri="{FF2B5EF4-FFF2-40B4-BE49-F238E27FC236}">
                  <a16:creationId xmlns:a16="http://schemas.microsoft.com/office/drawing/2014/main" id="{A91A81CD-BA59-47BB-9665-5B9EA0C192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419" b="94960" l="9753" r="89973">
                          <a14:foregroundMark x1="31319" y1="95161" x2="36538" y2="84274"/>
                          <a14:foregroundMark x1="64560" y1="94758" x2="64560" y2="94758"/>
                          <a14:foregroundMark x1="65110" y1="94758" x2="67582" y2="83871"/>
                          <a14:foregroundMark x1="67582" y1="83871" x2="67582" y2="83871"/>
                          <a14:foregroundMark x1="70604" y1="5242" x2="71703" y2="18952"/>
                          <a14:foregroundMark x1="27473" y1="3226" x2="29670" y2="13508"/>
                          <a14:foregroundMark x1="29670" y1="13508" x2="29670" y2="14113"/>
                          <a14:foregroundMark x1="70604" y1="2419" x2="70879" y2="14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8250" y="2892460"/>
              <a:ext cx="2381250" cy="16223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515CE73-7233-4AAF-9003-89CE060AC904}"/>
              </a:ext>
            </a:extLst>
          </p:cNvPr>
          <p:cNvGrpSpPr/>
          <p:nvPr/>
        </p:nvGrpSpPr>
        <p:grpSpPr>
          <a:xfrm>
            <a:off x="9286897" y="2629944"/>
            <a:ext cx="2752514" cy="3181350"/>
            <a:chOff x="853623" y="2609850"/>
            <a:chExt cx="3181350" cy="318135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9D9E51C-B8EB-478B-A9F0-A42731E0C759}"/>
                </a:ext>
              </a:extLst>
            </p:cNvPr>
            <p:cNvSpPr/>
            <p:nvPr/>
          </p:nvSpPr>
          <p:spPr>
            <a:xfrm>
              <a:off x="857250" y="2609850"/>
              <a:ext cx="3143250" cy="31813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B9D058A-997B-4FDD-AAB0-37BD3A7C3116}"/>
                </a:ext>
              </a:extLst>
            </p:cNvPr>
            <p:cNvSpPr/>
            <p:nvPr/>
          </p:nvSpPr>
          <p:spPr>
            <a:xfrm>
              <a:off x="2235200" y="2609850"/>
              <a:ext cx="377371" cy="3181350"/>
            </a:xfrm>
            <a:prstGeom prst="rect">
              <a:avLst/>
            </a:prstGeom>
            <a:solidFill>
              <a:srgbClr val="FF9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9C90BF51-9203-4AD1-A957-A85F380E78DE}"/>
                </a:ext>
              </a:extLst>
            </p:cNvPr>
            <p:cNvSpPr/>
            <p:nvPr/>
          </p:nvSpPr>
          <p:spPr>
            <a:xfrm rot="5400000">
              <a:off x="2255612" y="1838325"/>
              <a:ext cx="377371" cy="3181350"/>
            </a:xfrm>
            <a:prstGeom prst="rect">
              <a:avLst/>
            </a:prstGeom>
            <a:solidFill>
              <a:srgbClr val="FF9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pic>
          <p:nvPicPr>
            <p:cNvPr id="49" name="Picture 2" descr="Pink Ribbon Pink Ribbon PNG, Clipart, Adornment, Bow, Bow Tie, Color,  Decorative Patterns Free PNG Download">
              <a:extLst>
                <a:ext uri="{FF2B5EF4-FFF2-40B4-BE49-F238E27FC236}">
                  <a16:creationId xmlns:a16="http://schemas.microsoft.com/office/drawing/2014/main" id="{8D9200F6-A5DD-4126-A14F-79B1078476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419" b="94960" l="9753" r="89973">
                          <a14:foregroundMark x1="31319" y1="95161" x2="36538" y2="84274"/>
                          <a14:foregroundMark x1="64560" y1="94758" x2="64560" y2="94758"/>
                          <a14:foregroundMark x1="65110" y1="94758" x2="67582" y2="83871"/>
                          <a14:foregroundMark x1="67582" y1="83871" x2="67582" y2="83871"/>
                          <a14:foregroundMark x1="70604" y1="5242" x2="71703" y2="18952"/>
                          <a14:foregroundMark x1="27473" y1="3226" x2="29670" y2="13508"/>
                          <a14:foregroundMark x1="29670" y1="13508" x2="29670" y2="14113"/>
                          <a14:foregroundMark x1="70604" y1="2419" x2="70879" y2="14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8250" y="2892460"/>
              <a:ext cx="2381250" cy="16223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709584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66667E-6 0 L -0.00052 0.387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9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50"/>
                            </p:stCondLst>
                            <p:childTnLst>
                              <p:par>
                                <p:cTn id="2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0 L -0.00052 0.3875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9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750"/>
                            </p:stCondLst>
                            <p:childTnLst>
                              <p:par>
                                <p:cTn id="2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0 L -0.00052 0.3875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9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750"/>
                            </p:stCondLst>
                            <p:childTnLst>
                              <p:par>
                                <p:cTn id="3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0 L -0.00052 0.3875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9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5" grpId="0" animBg="1"/>
      <p:bldP spid="26" grpId="0"/>
      <p:bldP spid="3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0957088-99A0-424B-8864-33FF4A311E70}"/>
              </a:ext>
            </a:extLst>
          </p:cNvPr>
          <p:cNvSpPr/>
          <p:nvPr/>
        </p:nvSpPr>
        <p:spPr>
          <a:xfrm>
            <a:off x="122416" y="957944"/>
            <a:ext cx="2753842" cy="5471885"/>
          </a:xfrm>
          <a:prstGeom prst="roundRect">
            <a:avLst/>
          </a:prstGeom>
          <a:solidFill>
            <a:srgbClr val="99FF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D2D0D0C-FADC-4874-B840-1C9E1F7AA701}"/>
              </a:ext>
            </a:extLst>
          </p:cNvPr>
          <p:cNvSpPr/>
          <p:nvPr/>
        </p:nvSpPr>
        <p:spPr>
          <a:xfrm>
            <a:off x="240291" y="1110345"/>
            <a:ext cx="2482898" cy="5130800"/>
          </a:xfrm>
          <a:prstGeom prst="roundRect">
            <a:avLst/>
          </a:prstGeom>
          <a:noFill/>
          <a:ln w="317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FBC2983-3676-4880-9A2E-6C30B3B34ECC}"/>
              </a:ext>
            </a:extLst>
          </p:cNvPr>
          <p:cNvSpPr/>
          <p:nvPr/>
        </p:nvSpPr>
        <p:spPr>
          <a:xfrm>
            <a:off x="3173165" y="957944"/>
            <a:ext cx="2753842" cy="547188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50BF999-F780-43F0-B391-567A4839DF84}"/>
              </a:ext>
            </a:extLst>
          </p:cNvPr>
          <p:cNvSpPr/>
          <p:nvPr/>
        </p:nvSpPr>
        <p:spPr>
          <a:xfrm>
            <a:off x="3315484" y="1110345"/>
            <a:ext cx="2482898" cy="5130800"/>
          </a:xfrm>
          <a:prstGeom prst="roundRect">
            <a:avLst/>
          </a:prstGeom>
          <a:noFill/>
          <a:ln w="317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817D508-A0AD-4A1A-A9AF-331B3EA7B383}"/>
              </a:ext>
            </a:extLst>
          </p:cNvPr>
          <p:cNvSpPr/>
          <p:nvPr/>
        </p:nvSpPr>
        <p:spPr>
          <a:xfrm>
            <a:off x="6251300" y="957944"/>
            <a:ext cx="2753842" cy="5471885"/>
          </a:xfrm>
          <a:prstGeom prst="roundRect">
            <a:avLst/>
          </a:prstGeom>
          <a:solidFill>
            <a:srgbClr val="FFFF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EA81A5C-55BB-4789-972F-D69CEA1F3116}"/>
              </a:ext>
            </a:extLst>
          </p:cNvPr>
          <p:cNvSpPr/>
          <p:nvPr/>
        </p:nvSpPr>
        <p:spPr>
          <a:xfrm>
            <a:off x="6386772" y="1110345"/>
            <a:ext cx="2482898" cy="5130800"/>
          </a:xfrm>
          <a:prstGeom prst="roundRect">
            <a:avLst/>
          </a:prstGeom>
          <a:noFill/>
          <a:ln w="317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BA8EB7F-66FE-4381-AF62-34B6DCADAE21}"/>
              </a:ext>
            </a:extLst>
          </p:cNvPr>
          <p:cNvSpPr/>
          <p:nvPr/>
        </p:nvSpPr>
        <p:spPr>
          <a:xfrm>
            <a:off x="9315742" y="972459"/>
            <a:ext cx="2753842" cy="547188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BD28998-0B5E-4964-8CB3-EC8B518C3EC6}"/>
              </a:ext>
            </a:extLst>
          </p:cNvPr>
          <p:cNvSpPr/>
          <p:nvPr/>
        </p:nvSpPr>
        <p:spPr>
          <a:xfrm>
            <a:off x="9451214" y="1110345"/>
            <a:ext cx="2482898" cy="5130800"/>
          </a:xfrm>
          <a:prstGeom prst="roundRect">
            <a:avLst/>
          </a:prstGeom>
          <a:noFill/>
          <a:ln w="317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BC944634-6318-4A6F-8EA1-ABD89AAC5A76}"/>
              </a:ext>
            </a:extLst>
          </p:cNvPr>
          <p:cNvSpPr/>
          <p:nvPr/>
        </p:nvSpPr>
        <p:spPr>
          <a:xfrm>
            <a:off x="699477" y="1387774"/>
            <a:ext cx="1547959" cy="1582057"/>
          </a:xfrm>
          <a:prstGeom prst="donut">
            <a:avLst>
              <a:gd name="adj" fmla="val 12065"/>
            </a:avLst>
          </a:prstGeom>
          <a:solidFill>
            <a:srgbClr val="396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3B2228B-C028-4769-A3A2-ECCFDE8D174B}"/>
              </a:ext>
            </a:extLst>
          </p:cNvPr>
          <p:cNvGrpSpPr/>
          <p:nvPr/>
        </p:nvGrpSpPr>
        <p:grpSpPr>
          <a:xfrm>
            <a:off x="9951953" y="1254131"/>
            <a:ext cx="1540570" cy="1826251"/>
            <a:chOff x="7308542" y="2080554"/>
            <a:chExt cx="1696065" cy="1919944"/>
          </a:xfrm>
        </p:grpSpPr>
        <p:sp>
          <p:nvSpPr>
            <p:cNvPr id="2" name="Partial Circle 1">
              <a:extLst>
                <a:ext uri="{FF2B5EF4-FFF2-40B4-BE49-F238E27FC236}">
                  <a16:creationId xmlns:a16="http://schemas.microsoft.com/office/drawing/2014/main" id="{DADF98B4-5219-4D2D-A49B-B7D6F677DC4F}"/>
                </a:ext>
              </a:extLst>
            </p:cNvPr>
            <p:cNvSpPr/>
            <p:nvPr/>
          </p:nvSpPr>
          <p:spPr>
            <a:xfrm rot="10800000">
              <a:off x="7308542" y="2324749"/>
              <a:ext cx="1696065" cy="1509252"/>
            </a:xfrm>
            <a:prstGeom prst="pie">
              <a:avLst>
                <a:gd name="adj1" fmla="val 0"/>
                <a:gd name="adj2" fmla="val 10765852"/>
              </a:avLst>
            </a:prstGeom>
            <a:noFill/>
            <a:ln w="136525">
              <a:solidFill>
                <a:srgbClr val="256C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  <p:sp>
          <p:nvSpPr>
            <p:cNvPr id="3" name="Arrow: U-Turn 2">
              <a:extLst>
                <a:ext uri="{FF2B5EF4-FFF2-40B4-BE49-F238E27FC236}">
                  <a16:creationId xmlns:a16="http://schemas.microsoft.com/office/drawing/2014/main" id="{5D954927-12F9-4139-85E0-0895EFF7B9F8}"/>
                </a:ext>
              </a:extLst>
            </p:cNvPr>
            <p:cNvSpPr/>
            <p:nvPr/>
          </p:nvSpPr>
          <p:spPr>
            <a:xfrm rot="10800000">
              <a:off x="7765925" y="3465511"/>
              <a:ext cx="550864" cy="534987"/>
            </a:xfrm>
            <a:prstGeom prst="uturnArrow">
              <a:avLst>
                <a:gd name="adj1" fmla="val 28373"/>
                <a:gd name="adj2" fmla="val 25000"/>
                <a:gd name="adj3" fmla="val 0"/>
                <a:gd name="adj4" fmla="val 34448"/>
                <a:gd name="adj5" fmla="val 75000"/>
              </a:avLst>
            </a:prstGeom>
            <a:solidFill>
              <a:srgbClr val="256C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0F37291-E9E1-4EB3-BE21-B143932627D0}"/>
                </a:ext>
              </a:extLst>
            </p:cNvPr>
            <p:cNvSpPr/>
            <p:nvPr/>
          </p:nvSpPr>
          <p:spPr>
            <a:xfrm>
              <a:off x="8156575" y="3060510"/>
              <a:ext cx="152400" cy="405003"/>
            </a:xfrm>
            <a:prstGeom prst="rect">
              <a:avLst/>
            </a:prstGeom>
            <a:solidFill>
              <a:srgbClr val="256C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AE752AE8-BBE0-47A9-A803-FC50505BA346}"/>
                </a:ext>
              </a:extLst>
            </p:cNvPr>
            <p:cNvSpPr/>
            <p:nvPr/>
          </p:nvSpPr>
          <p:spPr>
            <a:xfrm>
              <a:off x="8033541" y="2080554"/>
              <a:ext cx="266700" cy="273050"/>
            </a:xfrm>
            <a:prstGeom prst="roundRect">
              <a:avLst>
                <a:gd name="adj" fmla="val 45238"/>
              </a:avLst>
            </a:prstGeom>
            <a:solidFill>
              <a:srgbClr val="256C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0628D465-EB56-414E-859B-E02BF99C146E}"/>
              </a:ext>
            </a:extLst>
          </p:cNvPr>
          <p:cNvSpPr/>
          <p:nvPr/>
        </p:nvSpPr>
        <p:spPr>
          <a:xfrm>
            <a:off x="6779625" y="1383993"/>
            <a:ext cx="1547959" cy="1509254"/>
          </a:xfrm>
          <a:prstGeom prst="star5">
            <a:avLst>
              <a:gd name="adj" fmla="val 25420"/>
              <a:gd name="hf" fmla="val 105146"/>
              <a:gd name="vf" fmla="val 110557"/>
            </a:avLst>
          </a:prstGeom>
          <a:noFill/>
          <a:ln w="136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7F0614D8-4DE0-4632-9A2D-E826B2C4C746}"/>
              </a:ext>
            </a:extLst>
          </p:cNvPr>
          <p:cNvSpPr/>
          <p:nvPr/>
        </p:nvSpPr>
        <p:spPr>
          <a:xfrm>
            <a:off x="3741953" y="1422531"/>
            <a:ext cx="1547959" cy="1296963"/>
          </a:xfrm>
          <a:prstGeom prst="triangle">
            <a:avLst>
              <a:gd name="adj" fmla="val 50000"/>
            </a:avLst>
          </a:prstGeom>
          <a:noFill/>
          <a:ln w="139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5A196A-D4EF-4F6A-86CA-BC89528472FD}"/>
              </a:ext>
            </a:extLst>
          </p:cNvPr>
          <p:cNvSpPr txBox="1"/>
          <p:nvPr/>
        </p:nvSpPr>
        <p:spPr>
          <a:xfrm>
            <a:off x="331203" y="1611910"/>
            <a:ext cx="226843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Pixellari" panose="02000603000000000000" pitchFamily="2" charset="0"/>
              </a:rPr>
              <a:t>Trạm</a:t>
            </a:r>
            <a:r>
              <a:rPr lang="en-MY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Pixellari" panose="02000603000000000000" pitchFamily="2" charset="0"/>
              </a:rPr>
              <a:t> 1 </a:t>
            </a:r>
          </a:p>
          <a:p>
            <a:pPr algn="ctr"/>
            <a:r>
              <a:rPr lang="vi-V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</a:rPr>
              <a:t>“ Vũ hội hoá trang”</a:t>
            </a:r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Condensed" panose="020B0502040204020203" pitchFamily="34" charset="0"/>
            </a:endParaRPr>
          </a:p>
          <a:p>
            <a:endParaRPr lang="vi-V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vi-V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Mascarade 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vi-V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vi-V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Số ng chơi: 12 người.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vi-V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vi-V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Thời gian: 60 p</a:t>
            </a:r>
            <a:endParaRPr lang="vi-V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16CD35-C77A-4AB2-889B-F21327652841}"/>
              </a:ext>
            </a:extLst>
          </p:cNvPr>
          <p:cNvSpPr txBox="1"/>
          <p:nvPr/>
        </p:nvSpPr>
        <p:spPr>
          <a:xfrm>
            <a:off x="3295338" y="1513856"/>
            <a:ext cx="2482898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Trạm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2 </a:t>
            </a:r>
          </a:p>
          <a:p>
            <a:pPr algn="ctr"/>
            <a:r>
              <a:rPr lang="vi-V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</a:rPr>
              <a:t>“ Cuộc chiến vương quyền”</a:t>
            </a:r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Condensed" panose="020B0502040204020203" pitchFamily="34" charset="0"/>
            </a:endParaRPr>
          </a:p>
          <a:p>
            <a:pPr algn="ctr"/>
            <a:endParaRPr lang="vi-VN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Condensed" panose="020B0502040204020203" pitchFamily="34" charset="0"/>
            </a:endParaRPr>
          </a:p>
          <a:p>
            <a:r>
              <a:rPr lang="vi-V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BG: Coup 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vi-V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vi-V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Số ng chơi: 6 người.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vi-V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vi-V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Thời gian: 30p</a:t>
            </a:r>
            <a:endParaRPr lang="vi-V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br>
              <a:rPr lang="vi-V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MY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 Pompadour Bold Sample" panose="02000000000000000000" pitchFamily="2" charset="0"/>
              <a:ea typeface="Pixellari" panose="02000603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6340E6-F1C5-464A-B187-FD8FD8339BA8}"/>
              </a:ext>
            </a:extLst>
          </p:cNvPr>
          <p:cNvSpPr txBox="1"/>
          <p:nvPr/>
        </p:nvSpPr>
        <p:spPr>
          <a:xfrm>
            <a:off x="6379674" y="1514268"/>
            <a:ext cx="2482898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Pixellari" panose="02000603000000000000" pitchFamily="2" charset="0"/>
              </a:rPr>
              <a:t>Trạm</a:t>
            </a:r>
            <a:r>
              <a:rPr lang="en-MY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Pixellari" panose="02000603000000000000" pitchFamily="2" charset="0"/>
              </a:rPr>
              <a:t> 3</a:t>
            </a:r>
          </a:p>
          <a:p>
            <a:pPr algn="ctr"/>
            <a:r>
              <a:rPr lang="vi-V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</a:rPr>
              <a:t>“ Vườn địa đàng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</a:rPr>
              <a:t>”</a:t>
            </a:r>
          </a:p>
          <a:p>
            <a:pPr algn="ctr"/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Condensed" panose="020B0502040204020203" pitchFamily="34" charset="0"/>
            </a:endParaRPr>
          </a:p>
          <a:p>
            <a:pPr algn="ctr"/>
            <a:endParaRPr lang="vi-V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Condensed" panose="020B0502040204020203" pitchFamily="34" charset="0"/>
            </a:endParaRPr>
          </a:p>
          <a:p>
            <a:r>
              <a:rPr lang="vi-V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BG: Skull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vi-V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</a:t>
            </a:r>
            <a:endParaRPr lang="vi-VN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vi-V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Số ng chơi: 6 người.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vi-V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vi-V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Thời gian: 30p</a:t>
            </a:r>
          </a:p>
          <a:p>
            <a:br>
              <a:rPr lang="vi-V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MY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 Pompadour Bold Sample" panose="02000000000000000000" pitchFamily="2" charset="0"/>
              <a:ea typeface="Pixellari" panose="02000603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EAE0F88-52AF-4E7A-9C74-3E8DB9D75F33}"/>
              </a:ext>
            </a:extLst>
          </p:cNvPr>
          <p:cNvSpPr txBox="1"/>
          <p:nvPr/>
        </p:nvSpPr>
        <p:spPr>
          <a:xfrm>
            <a:off x="9397995" y="1506772"/>
            <a:ext cx="248289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 Pompadour Bold Sample" panose="02000000000000000000" pitchFamily="2" charset="0"/>
                <a:ea typeface="Pixellari" panose="02000603000000000000" pitchFamily="2" charset="0"/>
              </a:rPr>
              <a:t>SET UP</a:t>
            </a:r>
          </a:p>
          <a:p>
            <a:pPr algn="ctr"/>
            <a:endParaRPr lang="en-MY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 Pompadour Bold Sample" panose="02000000000000000000" pitchFamily="2" charset="0"/>
              <a:ea typeface="Pixellari" panose="02000603000000000000" pitchFamily="2" charset="0"/>
            </a:endParaRPr>
          </a:p>
          <a:p>
            <a:r>
              <a:rPr lang="vi-V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 trạm</a:t>
            </a:r>
          </a:p>
          <a:p>
            <a:r>
              <a:rPr lang="vi-V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Mỗi trạm 2 bàn chơi</a:t>
            </a:r>
          </a:p>
          <a:p>
            <a:r>
              <a:rPr lang="vi-V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Mỗi bàn chơi 1 quản trò</a:t>
            </a:r>
          </a:p>
          <a:p>
            <a:r>
              <a:rPr lang="vi-V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Ngoài ra,</a:t>
            </a:r>
          </a:p>
          <a:p>
            <a:r>
              <a:rPr lang="vi-V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 quản trò chính</a:t>
            </a:r>
          </a:p>
          <a:p>
            <a:r>
              <a:rPr lang="vi-V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người giám sát</a:t>
            </a:r>
          </a:p>
          <a:p>
            <a:endParaRPr lang="en-MY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 Pompadour Bold Sample" panose="02000000000000000000" pitchFamily="2" charset="0"/>
              <a:ea typeface="Pixellari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429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10"/>
                            </p:stCondLst>
                            <p:childTnLst>
                              <p:par>
                                <p:cTn id="13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1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10"/>
                            </p:stCondLst>
                            <p:childTnLst>
                              <p:par>
                                <p:cTn id="19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10"/>
                            </p:stCondLst>
                            <p:childTnLst>
                              <p:par>
                                <p:cTn id="24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10"/>
                            </p:stCondLst>
                            <p:childTnLst>
                              <p:par>
                                <p:cTn id="27" presetID="1" presetClass="entr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10"/>
                            </p:stCondLst>
                            <p:childTnLst>
                              <p:par>
                                <p:cTn id="30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10"/>
                            </p:stCondLst>
                            <p:childTnLst>
                              <p:par>
                                <p:cTn id="33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1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9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1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3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5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64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9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64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85185E-6 L -2.5E-6 -0.23241 " pathEditMode="relative" rAng="0" ptsTypes="AA">
                                      <p:cBhvr>
                                        <p:cTn id="10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20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64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10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10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5" grpId="0" animBg="1"/>
      <p:bldP spid="16" grpId="0" animBg="1"/>
      <p:bldP spid="18" grpId="0" animBg="1"/>
      <p:bldP spid="19" grpId="0" animBg="1"/>
      <p:bldP spid="20" grpId="0" animBg="1"/>
      <p:bldP spid="21" grpId="0" animBg="1"/>
      <p:bldP spid="10" grpId="0" animBg="1"/>
      <p:bldP spid="10" grpId="1" animBg="1"/>
      <p:bldP spid="10" grpId="2" animBg="1"/>
      <p:bldP spid="10" grpId="3" animBg="1"/>
      <p:bldP spid="10" grpId="4" animBg="1"/>
      <p:bldP spid="8" grpId="0" animBg="1"/>
      <p:bldP spid="8" grpId="1" animBg="1"/>
      <p:bldP spid="8" grpId="2" animBg="1"/>
      <p:bldP spid="8" grpId="3" animBg="1"/>
      <p:bldP spid="8" grpId="4" animBg="1"/>
      <p:bldP spid="9" grpId="0" animBg="1"/>
      <p:bldP spid="9" grpId="1" animBg="1"/>
      <p:bldP spid="9" grpId="2" animBg="1"/>
      <p:bldP spid="9" grpId="3" animBg="1"/>
      <p:bldP spid="9" grpId="4" animBg="1"/>
      <p:bldP spid="22" grpId="0"/>
      <p:bldP spid="23" grpId="0"/>
      <p:bldP spid="24" grpId="0"/>
      <p:bldP spid="2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86DCD73-831C-468C-AD40-8B69431D07A4}"/>
              </a:ext>
            </a:extLst>
          </p:cNvPr>
          <p:cNvSpPr/>
          <p:nvPr/>
        </p:nvSpPr>
        <p:spPr>
          <a:xfrm>
            <a:off x="4055528" y="1478500"/>
            <a:ext cx="2790849" cy="1034575"/>
          </a:xfrm>
          <a:prstGeom prst="rect">
            <a:avLst/>
          </a:prstGeom>
          <a:solidFill>
            <a:srgbClr val="439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54A231E-08F5-44C3-9552-E2257C057651}"/>
              </a:ext>
            </a:extLst>
          </p:cNvPr>
          <p:cNvSpPr/>
          <p:nvPr/>
        </p:nvSpPr>
        <p:spPr>
          <a:xfrm>
            <a:off x="4072100" y="2954279"/>
            <a:ext cx="2790849" cy="1034575"/>
          </a:xfrm>
          <a:prstGeom prst="rect">
            <a:avLst/>
          </a:prstGeom>
          <a:solidFill>
            <a:srgbClr val="439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6200420-231F-4E45-827B-0A5BFFF75FDD}"/>
              </a:ext>
            </a:extLst>
          </p:cNvPr>
          <p:cNvSpPr/>
          <p:nvPr/>
        </p:nvSpPr>
        <p:spPr>
          <a:xfrm>
            <a:off x="4098672" y="4511567"/>
            <a:ext cx="2790849" cy="1034575"/>
          </a:xfrm>
          <a:prstGeom prst="rect">
            <a:avLst/>
          </a:prstGeom>
          <a:solidFill>
            <a:srgbClr val="439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9D45C7-7065-4A9D-BCFD-1FC7A4D31F9B}"/>
              </a:ext>
            </a:extLst>
          </p:cNvPr>
          <p:cNvGrpSpPr/>
          <p:nvPr/>
        </p:nvGrpSpPr>
        <p:grpSpPr>
          <a:xfrm>
            <a:off x="820191" y="2513075"/>
            <a:ext cx="3045719" cy="795495"/>
            <a:chOff x="82096" y="2987796"/>
            <a:chExt cx="3045719" cy="795495"/>
          </a:xfrm>
        </p:grpSpPr>
        <p:pic>
          <p:nvPicPr>
            <p:cNvPr id="5" name="Graphic 4" descr="Man with solid fill">
              <a:extLst>
                <a:ext uri="{FF2B5EF4-FFF2-40B4-BE49-F238E27FC236}">
                  <a16:creationId xmlns:a16="http://schemas.microsoft.com/office/drawing/2014/main" id="{2E1071DE-4FA3-4292-AFB1-95BC4C3B3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096" y="2987796"/>
              <a:ext cx="795495" cy="795495"/>
            </a:xfrm>
            <a:prstGeom prst="rect">
              <a:avLst/>
            </a:prstGeom>
          </p:spPr>
        </p:pic>
        <p:pic>
          <p:nvPicPr>
            <p:cNvPr id="11" name="Graphic 10" descr="Man with solid fill">
              <a:extLst>
                <a:ext uri="{FF2B5EF4-FFF2-40B4-BE49-F238E27FC236}">
                  <a16:creationId xmlns:a16="http://schemas.microsoft.com/office/drawing/2014/main" id="{5135EBC8-0B2A-4A96-8569-616271454B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39296" y="2987796"/>
              <a:ext cx="795495" cy="795495"/>
            </a:xfrm>
            <a:prstGeom prst="rect">
              <a:avLst/>
            </a:prstGeom>
          </p:spPr>
        </p:pic>
        <p:pic>
          <p:nvPicPr>
            <p:cNvPr id="12" name="Graphic 11" descr="Man with solid fill">
              <a:extLst>
                <a:ext uri="{FF2B5EF4-FFF2-40B4-BE49-F238E27FC236}">
                  <a16:creationId xmlns:a16="http://schemas.microsoft.com/office/drawing/2014/main" id="{FFA9148E-B744-46E9-BBD0-DD7E6A73B6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96496" y="2987796"/>
              <a:ext cx="795495" cy="795495"/>
            </a:xfrm>
            <a:prstGeom prst="rect">
              <a:avLst/>
            </a:prstGeom>
          </p:spPr>
        </p:pic>
        <p:pic>
          <p:nvPicPr>
            <p:cNvPr id="20" name="Graphic 19" descr="Man with solid fill">
              <a:extLst>
                <a:ext uri="{FF2B5EF4-FFF2-40B4-BE49-F238E27FC236}">
                  <a16:creationId xmlns:a16="http://schemas.microsoft.com/office/drawing/2014/main" id="{ACC2B594-91A1-4ECA-ABA7-B43F75CF63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17920" y="2987796"/>
              <a:ext cx="795495" cy="795495"/>
            </a:xfrm>
            <a:prstGeom prst="rect">
              <a:avLst/>
            </a:prstGeom>
          </p:spPr>
        </p:pic>
        <p:pic>
          <p:nvPicPr>
            <p:cNvPr id="22" name="Graphic 21" descr="Man with solid fill">
              <a:extLst>
                <a:ext uri="{FF2B5EF4-FFF2-40B4-BE49-F238E27FC236}">
                  <a16:creationId xmlns:a16="http://schemas.microsoft.com/office/drawing/2014/main" id="{6D85B072-0E33-4A91-B335-BC370A522A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75120" y="2987796"/>
              <a:ext cx="795495" cy="795495"/>
            </a:xfrm>
            <a:prstGeom prst="rect">
              <a:avLst/>
            </a:prstGeom>
          </p:spPr>
        </p:pic>
        <p:pic>
          <p:nvPicPr>
            <p:cNvPr id="23" name="Graphic 22" descr="Man with solid fill">
              <a:extLst>
                <a:ext uri="{FF2B5EF4-FFF2-40B4-BE49-F238E27FC236}">
                  <a16:creationId xmlns:a16="http://schemas.microsoft.com/office/drawing/2014/main" id="{BDB03633-AC7E-4259-A64E-4A935009F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32320" y="2987796"/>
              <a:ext cx="795495" cy="795495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49A9A4F-AEAA-48C5-BC6C-2DF096F6AE64}"/>
              </a:ext>
            </a:extLst>
          </p:cNvPr>
          <p:cNvGrpSpPr/>
          <p:nvPr/>
        </p:nvGrpSpPr>
        <p:grpSpPr>
          <a:xfrm>
            <a:off x="846763" y="3452413"/>
            <a:ext cx="3045719" cy="795495"/>
            <a:chOff x="108668" y="3927134"/>
            <a:chExt cx="3045719" cy="795495"/>
          </a:xfrm>
        </p:grpSpPr>
        <p:pic>
          <p:nvPicPr>
            <p:cNvPr id="13" name="Graphic 12" descr="Man with solid fill">
              <a:extLst>
                <a:ext uri="{FF2B5EF4-FFF2-40B4-BE49-F238E27FC236}">
                  <a16:creationId xmlns:a16="http://schemas.microsoft.com/office/drawing/2014/main" id="{888F6F4F-BC37-4FEA-8753-5B6A20F023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668" y="3927134"/>
              <a:ext cx="795495" cy="795495"/>
            </a:xfrm>
            <a:prstGeom prst="rect">
              <a:avLst/>
            </a:prstGeom>
          </p:spPr>
        </p:pic>
        <p:pic>
          <p:nvPicPr>
            <p:cNvPr id="14" name="Graphic 13" descr="Man with solid fill">
              <a:extLst>
                <a:ext uri="{FF2B5EF4-FFF2-40B4-BE49-F238E27FC236}">
                  <a16:creationId xmlns:a16="http://schemas.microsoft.com/office/drawing/2014/main" id="{1A253ECF-C8A0-4640-8BD0-B500BBB58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65868" y="3927134"/>
              <a:ext cx="795495" cy="795495"/>
            </a:xfrm>
            <a:prstGeom prst="rect">
              <a:avLst/>
            </a:prstGeom>
          </p:spPr>
        </p:pic>
        <p:pic>
          <p:nvPicPr>
            <p:cNvPr id="15" name="Graphic 14" descr="Man with solid fill">
              <a:extLst>
                <a:ext uri="{FF2B5EF4-FFF2-40B4-BE49-F238E27FC236}">
                  <a16:creationId xmlns:a16="http://schemas.microsoft.com/office/drawing/2014/main" id="{94DC4584-00ED-485F-B073-9746461B3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23068" y="3927134"/>
              <a:ext cx="795495" cy="795495"/>
            </a:xfrm>
            <a:prstGeom prst="rect">
              <a:avLst/>
            </a:prstGeom>
          </p:spPr>
        </p:pic>
        <p:pic>
          <p:nvPicPr>
            <p:cNvPr id="24" name="Graphic 23" descr="Man with solid fill">
              <a:extLst>
                <a:ext uri="{FF2B5EF4-FFF2-40B4-BE49-F238E27FC236}">
                  <a16:creationId xmlns:a16="http://schemas.microsoft.com/office/drawing/2014/main" id="{0D19CA9E-38FA-43BD-83A0-F9C982FED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44492" y="3927134"/>
              <a:ext cx="795495" cy="795495"/>
            </a:xfrm>
            <a:prstGeom prst="rect">
              <a:avLst/>
            </a:prstGeom>
          </p:spPr>
        </p:pic>
        <p:pic>
          <p:nvPicPr>
            <p:cNvPr id="25" name="Graphic 24" descr="Man with solid fill">
              <a:extLst>
                <a:ext uri="{FF2B5EF4-FFF2-40B4-BE49-F238E27FC236}">
                  <a16:creationId xmlns:a16="http://schemas.microsoft.com/office/drawing/2014/main" id="{D0D85BB8-4683-435C-A1B4-8C2ECBDEE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01692" y="3927134"/>
              <a:ext cx="795495" cy="795495"/>
            </a:xfrm>
            <a:prstGeom prst="rect">
              <a:avLst/>
            </a:prstGeom>
          </p:spPr>
        </p:pic>
        <p:pic>
          <p:nvPicPr>
            <p:cNvPr id="26" name="Graphic 25" descr="Man with solid fill">
              <a:extLst>
                <a:ext uri="{FF2B5EF4-FFF2-40B4-BE49-F238E27FC236}">
                  <a16:creationId xmlns:a16="http://schemas.microsoft.com/office/drawing/2014/main" id="{4E4D18DC-2D6D-4C83-ADD2-4312C3E47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58892" y="3927134"/>
              <a:ext cx="795495" cy="79549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28AB775-8DA2-4C1B-A734-BBEDCC4FD16A}"/>
              </a:ext>
            </a:extLst>
          </p:cNvPr>
          <p:cNvGrpSpPr/>
          <p:nvPr/>
        </p:nvGrpSpPr>
        <p:grpSpPr>
          <a:xfrm>
            <a:off x="846763" y="4391751"/>
            <a:ext cx="3045719" cy="795495"/>
            <a:chOff x="108668" y="4866472"/>
            <a:chExt cx="3045719" cy="795495"/>
          </a:xfrm>
        </p:grpSpPr>
        <p:pic>
          <p:nvPicPr>
            <p:cNvPr id="16" name="Graphic 15" descr="Man with solid fill">
              <a:extLst>
                <a:ext uri="{FF2B5EF4-FFF2-40B4-BE49-F238E27FC236}">
                  <a16:creationId xmlns:a16="http://schemas.microsoft.com/office/drawing/2014/main" id="{A729F7E0-5095-4EB6-A8DE-826BB4474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668" y="4866472"/>
              <a:ext cx="795495" cy="795495"/>
            </a:xfrm>
            <a:prstGeom prst="rect">
              <a:avLst/>
            </a:prstGeom>
          </p:spPr>
        </p:pic>
        <p:pic>
          <p:nvPicPr>
            <p:cNvPr id="17" name="Graphic 16" descr="Man with solid fill">
              <a:extLst>
                <a:ext uri="{FF2B5EF4-FFF2-40B4-BE49-F238E27FC236}">
                  <a16:creationId xmlns:a16="http://schemas.microsoft.com/office/drawing/2014/main" id="{7610CEF8-8C96-42E8-A554-DA93CCAC1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65868" y="4866472"/>
              <a:ext cx="795495" cy="795495"/>
            </a:xfrm>
            <a:prstGeom prst="rect">
              <a:avLst/>
            </a:prstGeom>
          </p:spPr>
        </p:pic>
        <p:pic>
          <p:nvPicPr>
            <p:cNvPr id="19" name="Graphic 18" descr="Man with solid fill">
              <a:extLst>
                <a:ext uri="{FF2B5EF4-FFF2-40B4-BE49-F238E27FC236}">
                  <a16:creationId xmlns:a16="http://schemas.microsoft.com/office/drawing/2014/main" id="{44F4D26A-772E-426D-86BA-0162133310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23068" y="4866472"/>
              <a:ext cx="795495" cy="795495"/>
            </a:xfrm>
            <a:prstGeom prst="rect">
              <a:avLst/>
            </a:prstGeom>
          </p:spPr>
        </p:pic>
        <p:pic>
          <p:nvPicPr>
            <p:cNvPr id="27" name="Graphic 26" descr="Man with solid fill">
              <a:extLst>
                <a:ext uri="{FF2B5EF4-FFF2-40B4-BE49-F238E27FC236}">
                  <a16:creationId xmlns:a16="http://schemas.microsoft.com/office/drawing/2014/main" id="{56ECAAE7-00E8-42C3-966A-1771C996A4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44492" y="4866472"/>
              <a:ext cx="795495" cy="795495"/>
            </a:xfrm>
            <a:prstGeom prst="rect">
              <a:avLst/>
            </a:prstGeom>
          </p:spPr>
        </p:pic>
        <p:pic>
          <p:nvPicPr>
            <p:cNvPr id="28" name="Graphic 27" descr="Man with solid fill">
              <a:extLst>
                <a:ext uri="{FF2B5EF4-FFF2-40B4-BE49-F238E27FC236}">
                  <a16:creationId xmlns:a16="http://schemas.microsoft.com/office/drawing/2014/main" id="{E254452A-18DB-4EA0-98AA-6088C6CFA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01692" y="4866472"/>
              <a:ext cx="795495" cy="795495"/>
            </a:xfrm>
            <a:prstGeom prst="rect">
              <a:avLst/>
            </a:prstGeom>
          </p:spPr>
        </p:pic>
        <p:pic>
          <p:nvPicPr>
            <p:cNvPr id="29" name="Graphic 28" descr="Man with solid fill">
              <a:extLst>
                <a:ext uri="{FF2B5EF4-FFF2-40B4-BE49-F238E27FC236}">
                  <a16:creationId xmlns:a16="http://schemas.microsoft.com/office/drawing/2014/main" id="{19654918-81AC-4A22-B23F-FA3414F1F0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58892" y="4866472"/>
              <a:ext cx="795495" cy="795495"/>
            </a:xfrm>
            <a:prstGeom prst="rect">
              <a:avLst/>
            </a:prstGeom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5C5AD80B-917C-47EA-ACB5-DF714C1AC937}"/>
              </a:ext>
            </a:extLst>
          </p:cNvPr>
          <p:cNvSpPr/>
          <p:nvPr/>
        </p:nvSpPr>
        <p:spPr>
          <a:xfrm>
            <a:off x="8295247" y="2170407"/>
            <a:ext cx="87498" cy="3225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74E841-6E9D-4C89-AD5B-A31A59D75EB3}"/>
              </a:ext>
            </a:extLst>
          </p:cNvPr>
          <p:cNvSpPr txBox="1"/>
          <p:nvPr/>
        </p:nvSpPr>
        <p:spPr>
          <a:xfrm>
            <a:off x="8909760" y="3157857"/>
            <a:ext cx="2877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8 team</a:t>
            </a:r>
            <a:endParaRPr lang="en-US" sz="6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E3498B-4979-431E-9002-27CE89FBAA7E}"/>
              </a:ext>
            </a:extLst>
          </p:cNvPr>
          <p:cNvSpPr txBox="1"/>
          <p:nvPr/>
        </p:nvSpPr>
        <p:spPr>
          <a:xfrm>
            <a:off x="1519969" y="1009934"/>
            <a:ext cx="25521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lgerian" panose="04020705040A02060702" pitchFamily="82" charset="0"/>
              </a:rPr>
              <a:t>50</a:t>
            </a:r>
          </a:p>
        </p:txBody>
      </p:sp>
    </p:spTree>
    <p:extLst>
      <p:ext uri="{BB962C8B-B14F-4D97-AF65-F5344CB8AC3E}">
        <p14:creationId xmlns:p14="http://schemas.microsoft.com/office/powerpoint/2010/main" val="496317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44444E-6 L 0.25495 -0.13334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47" y="-6667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0.25143 -0.05787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65" y="-2894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L 0.26068 0.0287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34" y="1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1" grpId="0" animBg="1"/>
      <p:bldP spid="32" grpId="0" animBg="1"/>
      <p:bldP spid="36" grpId="0"/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6;p30">
            <a:extLst>
              <a:ext uri="{FF2B5EF4-FFF2-40B4-BE49-F238E27FC236}">
                <a16:creationId xmlns:a16="http://schemas.microsoft.com/office/drawing/2014/main" id="{F6E2B3D3-E808-46DF-8814-18BA8CFC9557}"/>
              </a:ext>
            </a:extLst>
          </p:cNvPr>
          <p:cNvSpPr/>
          <p:nvPr/>
        </p:nvSpPr>
        <p:spPr>
          <a:xfrm>
            <a:off x="1227489" y="2459100"/>
            <a:ext cx="2607900" cy="1939800"/>
          </a:xfrm>
          <a:prstGeom prst="homePlate">
            <a:avLst>
              <a:gd name="adj" fmla="val 30129"/>
            </a:avLst>
          </a:prstGeom>
          <a:noFill/>
          <a:ln w="76200" cap="flat" cmpd="thinThick">
            <a:solidFill>
              <a:srgbClr val="F2604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Trạm 1</a:t>
            </a:r>
            <a:endParaRPr dirty="0">
              <a:solidFill>
                <a:srgbClr val="FFFFFF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5" name="Google Shape;167;p30">
            <a:extLst>
              <a:ext uri="{FF2B5EF4-FFF2-40B4-BE49-F238E27FC236}">
                <a16:creationId xmlns:a16="http://schemas.microsoft.com/office/drawing/2014/main" id="{AA185A11-B513-4C0E-924F-16E0F1CFB416}"/>
              </a:ext>
            </a:extLst>
          </p:cNvPr>
          <p:cNvSpPr/>
          <p:nvPr/>
        </p:nvSpPr>
        <p:spPr>
          <a:xfrm>
            <a:off x="3438300" y="2459100"/>
            <a:ext cx="2657700" cy="1939800"/>
          </a:xfrm>
          <a:prstGeom prst="chevron">
            <a:avLst>
              <a:gd name="adj" fmla="val 29853"/>
            </a:avLst>
          </a:prstGeom>
          <a:noFill/>
          <a:ln w="76200" cap="flat" cmpd="thinThick">
            <a:solidFill>
              <a:srgbClr val="FF99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Trạm 2</a:t>
            </a:r>
            <a:endParaRPr dirty="0">
              <a:solidFill>
                <a:srgbClr val="FFFFFF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" name="Google Shape;168;p30">
            <a:extLst>
              <a:ext uri="{FF2B5EF4-FFF2-40B4-BE49-F238E27FC236}">
                <a16:creationId xmlns:a16="http://schemas.microsoft.com/office/drawing/2014/main" id="{0E7F8616-27E8-4E5A-878C-B21B0FA887D4}"/>
              </a:ext>
            </a:extLst>
          </p:cNvPr>
          <p:cNvSpPr/>
          <p:nvPr/>
        </p:nvSpPr>
        <p:spPr>
          <a:xfrm>
            <a:off x="5693607" y="2459100"/>
            <a:ext cx="2657700" cy="1939800"/>
          </a:xfrm>
          <a:prstGeom prst="chevron">
            <a:avLst>
              <a:gd name="adj" fmla="val 29853"/>
            </a:avLst>
          </a:prstGeom>
          <a:noFill/>
          <a:ln w="76200" cap="flat" cmpd="thinThick">
            <a:solidFill>
              <a:srgbClr val="F2B2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Trạm 3</a:t>
            </a:r>
            <a:endParaRPr dirty="0">
              <a:solidFill>
                <a:srgbClr val="FFFFFF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Trophy">
                <a:extLst>
                  <a:ext uri="{FF2B5EF4-FFF2-40B4-BE49-F238E27FC236}">
                    <a16:creationId xmlns:a16="http://schemas.microsoft.com/office/drawing/2014/main" id="{6687EE6F-6E70-4B44-B0B6-6E0ECEB05B2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98608747"/>
                  </p:ext>
                </p:extLst>
              </p:nvPr>
            </p:nvGraphicFramePr>
            <p:xfrm>
              <a:off x="8863855" y="2358600"/>
              <a:ext cx="2220516" cy="230275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20516" cy="2302757"/>
                    </a:xfrm>
                    <a:prstGeom prst="rect">
                      <a:avLst/>
                    </a:prstGeom>
                  </am3d:spPr>
                  <am3d:camera>
                    <am3d:pos x="0" y="0" z="725912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481211" d="1000000"/>
                    <am3d:preTrans dx="0" dy="-17921674" dz="3"/>
                    <am3d:scale>
                      <am3d:sx n="1000000" d="1000000"/>
                      <am3d:sy n="1000000" d="1000000"/>
                      <am3d:sz n="1000000" d="1000000"/>
                    </am3d:scale>
                    <am3d:rot ax="1243296" ay="-703561" az="-26378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2779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Trophy">
                <a:extLst>
                  <a:ext uri="{FF2B5EF4-FFF2-40B4-BE49-F238E27FC236}">
                    <a16:creationId xmlns:a16="http://schemas.microsoft.com/office/drawing/2014/main" id="{6687EE6F-6E70-4B44-B0B6-6E0ECEB05B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63855" y="2358600"/>
                <a:ext cx="2220516" cy="230275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88488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37" presetClass="emph" presetSubtype="128" accel="10000" decel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44444E-6 L -0.33229 -0.072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15" y="-3611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325166D1-1B21-4128-AC42-61745528E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350A0AD-EBBF-495B-A36E-8AE2CED72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1154" y="899171"/>
            <a:ext cx="5036704" cy="132343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vi-VN" altLang="en-US" sz="4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Quá trình chơi: </a:t>
            </a:r>
            <a:endParaRPr kumimoji="0" lang="en-US" altLang="en-US" sz="4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  <a:p>
            <a:pPr marL="0" marR="0" lvl="0" indent="0"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vi-VN" altLang="en-US" sz="4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2 stage</a:t>
            </a:r>
          </a:p>
        </p:txBody>
      </p:sp>
      <p:pic>
        <p:nvPicPr>
          <p:cNvPr id="1026" name="Picture 2" descr="A person wearing a garment&#10;&#10;Description automatically generated with low confidence">
            <a:extLst>
              <a:ext uri="{FF2B5EF4-FFF2-40B4-BE49-F238E27FC236}">
                <a16:creationId xmlns:a16="http://schemas.microsoft.com/office/drawing/2014/main" id="{EAE689D5-D0F6-4C0A-8FE6-56C678D158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3"/>
          <a:stretch/>
        </p:blipFill>
        <p:spPr bwMode="auto">
          <a:xfrm>
            <a:off x="20" y="2"/>
            <a:ext cx="6186992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noFill/>
          <a:effectLst>
            <a:outerShdw blurRad="381000" dist="152400" algn="tl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E6517BAC-C80F-4065-90D8-703493E0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95368" y="0"/>
            <a:ext cx="874718" cy="6857455"/>
            <a:chOff x="5395368" y="0"/>
            <a:chExt cx="874718" cy="6857455"/>
          </a:xfrm>
        </p:grpSpPr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984DCDA5-A261-4103-B44C-068DCEA03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4E59A2A1-1352-47AA-80C2-0FF53759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399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9C20414-16ED-4C26-8AFF-8F0958CBBA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0" t="16381" r="12480" b="5512"/>
          <a:stretch/>
        </p:blipFill>
        <p:spPr bwMode="auto">
          <a:xfrm>
            <a:off x="6440251" y="2975484"/>
            <a:ext cx="5415435" cy="2983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05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0D3B8749-AD05-44C0-90A8-F051C33FD202}"/>
              </a:ext>
            </a:extLst>
          </p:cNvPr>
          <p:cNvGrpSpPr/>
          <p:nvPr/>
        </p:nvGrpSpPr>
        <p:grpSpPr>
          <a:xfrm>
            <a:off x="1673991" y="2379764"/>
            <a:ext cx="2406416" cy="3265768"/>
            <a:chOff x="244473" y="926965"/>
            <a:chExt cx="3490664" cy="4753457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40A90A7-C3EA-4005-BDB2-712BA7B4DEB5}"/>
                </a:ext>
              </a:extLst>
            </p:cNvPr>
            <p:cNvSpPr/>
            <p:nvPr/>
          </p:nvSpPr>
          <p:spPr>
            <a:xfrm>
              <a:off x="244473" y="3429000"/>
              <a:ext cx="3490664" cy="2251422"/>
            </a:xfrm>
            <a:custGeom>
              <a:avLst/>
              <a:gdLst>
                <a:gd name="connsiteX0" fmla="*/ 663402 w 3490664"/>
                <a:gd name="connsiteY0" fmla="*/ 43909 h 2251422"/>
                <a:gd name="connsiteX1" fmla="*/ 312673 w 3490664"/>
                <a:gd name="connsiteY1" fmla="*/ 206747 h 2251422"/>
                <a:gd name="connsiteX2" fmla="*/ 99731 w 3490664"/>
                <a:gd name="connsiteY2" fmla="*/ 695262 h 2251422"/>
                <a:gd name="connsiteX3" fmla="*/ 2016213 w 3490664"/>
                <a:gd name="connsiteY3" fmla="*/ 2248490 h 2251422"/>
                <a:gd name="connsiteX4" fmla="*/ 3419128 w 3490664"/>
                <a:gd name="connsiteY4" fmla="*/ 1071043 h 2251422"/>
                <a:gd name="connsiteX5" fmla="*/ 3243763 w 3490664"/>
                <a:gd name="connsiteY5" fmla="*/ 557476 h 2251422"/>
                <a:gd name="connsiteX6" fmla="*/ 2880509 w 3490664"/>
                <a:gd name="connsiteY6" fmla="*/ 43909 h 2251422"/>
                <a:gd name="connsiteX7" fmla="*/ 663402 w 3490664"/>
                <a:gd name="connsiteY7" fmla="*/ 43909 h 225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0664" h="2251422">
                  <a:moveTo>
                    <a:pt x="663402" y="43909"/>
                  </a:moveTo>
                  <a:cubicBezTo>
                    <a:pt x="235429" y="71049"/>
                    <a:pt x="406618" y="98188"/>
                    <a:pt x="312673" y="206747"/>
                  </a:cubicBezTo>
                  <a:cubicBezTo>
                    <a:pt x="218728" y="315306"/>
                    <a:pt x="-184192" y="354972"/>
                    <a:pt x="99731" y="695262"/>
                  </a:cubicBezTo>
                  <a:cubicBezTo>
                    <a:pt x="383654" y="1035552"/>
                    <a:pt x="1462980" y="2185860"/>
                    <a:pt x="2016213" y="2248490"/>
                  </a:cubicBezTo>
                  <a:cubicBezTo>
                    <a:pt x="2569446" y="2311120"/>
                    <a:pt x="3214536" y="1352879"/>
                    <a:pt x="3419128" y="1071043"/>
                  </a:cubicBezTo>
                  <a:cubicBezTo>
                    <a:pt x="3623720" y="789207"/>
                    <a:pt x="3333533" y="728665"/>
                    <a:pt x="3243763" y="557476"/>
                  </a:cubicBezTo>
                  <a:cubicBezTo>
                    <a:pt x="3153993" y="386287"/>
                    <a:pt x="3306394" y="127416"/>
                    <a:pt x="2880509" y="43909"/>
                  </a:cubicBezTo>
                  <a:cubicBezTo>
                    <a:pt x="2454624" y="-39598"/>
                    <a:pt x="1091375" y="16769"/>
                    <a:pt x="663402" y="43909"/>
                  </a:cubicBezTo>
                  <a:close/>
                </a:path>
              </a:pathLst>
            </a:custGeom>
            <a:solidFill>
              <a:srgbClr val="F04E4E"/>
            </a:solidFill>
            <a:ln>
              <a:noFill/>
            </a:ln>
            <a:effectLst>
              <a:innerShdw blurRad="63500" dist="342900" dir="15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67ED8FB-927D-4E07-A334-4B2988AA7AE1}"/>
                </a:ext>
              </a:extLst>
            </p:cNvPr>
            <p:cNvSpPr/>
            <p:nvPr/>
          </p:nvSpPr>
          <p:spPr>
            <a:xfrm>
              <a:off x="819488" y="926965"/>
              <a:ext cx="2647853" cy="3063209"/>
            </a:xfrm>
            <a:custGeom>
              <a:avLst/>
              <a:gdLst>
                <a:gd name="connsiteX0" fmla="*/ 877526 w 2804395"/>
                <a:gd name="connsiteY0" fmla="*/ 2880815 h 3064092"/>
                <a:gd name="connsiteX1" fmla="*/ 201120 w 2804395"/>
                <a:gd name="connsiteY1" fmla="*/ 2780607 h 3064092"/>
                <a:gd name="connsiteX2" fmla="*/ 704 w 2804395"/>
                <a:gd name="connsiteY2" fmla="*/ 2254514 h 3064092"/>
                <a:gd name="connsiteX3" fmla="*/ 151016 w 2804395"/>
                <a:gd name="connsiteY3" fmla="*/ 1352640 h 3064092"/>
                <a:gd name="connsiteX4" fmla="*/ 551849 w 2804395"/>
                <a:gd name="connsiteY4" fmla="*/ 513396 h 3064092"/>
                <a:gd name="connsiteX5" fmla="*/ 1015312 w 2804395"/>
                <a:gd name="connsiteY5" fmla="*/ 74985 h 3064092"/>
                <a:gd name="connsiteX6" fmla="*/ 1641613 w 2804395"/>
                <a:gd name="connsiteY6" fmla="*/ 24881 h 3064092"/>
                <a:gd name="connsiteX7" fmla="*/ 2092550 w 2804395"/>
                <a:gd name="connsiteY7" fmla="*/ 338032 h 3064092"/>
                <a:gd name="connsiteX8" fmla="*/ 2530961 w 2804395"/>
                <a:gd name="connsiteY8" fmla="*/ 1139698 h 3064092"/>
                <a:gd name="connsiteX9" fmla="*/ 2768956 w 2804395"/>
                <a:gd name="connsiteY9" fmla="*/ 1941363 h 3064092"/>
                <a:gd name="connsiteX10" fmla="*/ 2768956 w 2804395"/>
                <a:gd name="connsiteY10" fmla="*/ 2354722 h 3064092"/>
                <a:gd name="connsiteX11" fmla="*/ 2443279 w 2804395"/>
                <a:gd name="connsiteY11" fmla="*/ 2930919 h 3064092"/>
                <a:gd name="connsiteX12" fmla="*/ 1867082 w 2804395"/>
                <a:gd name="connsiteY12" fmla="*/ 3018602 h 3064092"/>
                <a:gd name="connsiteX13" fmla="*/ 1892134 w 2804395"/>
                <a:gd name="connsiteY13" fmla="*/ 2342196 h 3064092"/>
                <a:gd name="connsiteX14" fmla="*/ 1002786 w 2804395"/>
                <a:gd name="connsiteY14" fmla="*/ 2279566 h 3064092"/>
                <a:gd name="connsiteX15" fmla="*/ 877526 w 2804395"/>
                <a:gd name="connsiteY15" fmla="*/ 2880815 h 3064092"/>
                <a:gd name="connsiteX0" fmla="*/ 877526 w 2769858"/>
                <a:gd name="connsiteY0" fmla="*/ 2880815 h 3063209"/>
                <a:gd name="connsiteX1" fmla="*/ 201120 w 2769858"/>
                <a:gd name="connsiteY1" fmla="*/ 2780607 h 3063209"/>
                <a:gd name="connsiteX2" fmla="*/ 704 w 2769858"/>
                <a:gd name="connsiteY2" fmla="*/ 2254514 h 3063209"/>
                <a:gd name="connsiteX3" fmla="*/ 151016 w 2769858"/>
                <a:gd name="connsiteY3" fmla="*/ 1352640 h 3063209"/>
                <a:gd name="connsiteX4" fmla="*/ 551849 w 2769858"/>
                <a:gd name="connsiteY4" fmla="*/ 513396 h 3063209"/>
                <a:gd name="connsiteX5" fmla="*/ 1015312 w 2769858"/>
                <a:gd name="connsiteY5" fmla="*/ 74985 h 3063209"/>
                <a:gd name="connsiteX6" fmla="*/ 1641613 w 2769858"/>
                <a:gd name="connsiteY6" fmla="*/ 24881 h 3063209"/>
                <a:gd name="connsiteX7" fmla="*/ 2092550 w 2769858"/>
                <a:gd name="connsiteY7" fmla="*/ 338032 h 3063209"/>
                <a:gd name="connsiteX8" fmla="*/ 2530961 w 2769858"/>
                <a:gd name="connsiteY8" fmla="*/ 1139698 h 3063209"/>
                <a:gd name="connsiteX9" fmla="*/ 2768956 w 2769858"/>
                <a:gd name="connsiteY9" fmla="*/ 1941363 h 3063209"/>
                <a:gd name="connsiteX10" fmla="*/ 2606117 w 2769858"/>
                <a:gd name="connsiteY10" fmla="*/ 2379774 h 3063209"/>
                <a:gd name="connsiteX11" fmla="*/ 2443279 w 2769858"/>
                <a:gd name="connsiteY11" fmla="*/ 2930919 h 3063209"/>
                <a:gd name="connsiteX12" fmla="*/ 1867082 w 2769858"/>
                <a:gd name="connsiteY12" fmla="*/ 3018602 h 3063209"/>
                <a:gd name="connsiteX13" fmla="*/ 1892134 w 2769858"/>
                <a:gd name="connsiteY13" fmla="*/ 2342196 h 3063209"/>
                <a:gd name="connsiteX14" fmla="*/ 1002786 w 2769858"/>
                <a:gd name="connsiteY14" fmla="*/ 2279566 h 3063209"/>
                <a:gd name="connsiteX15" fmla="*/ 877526 w 2769858"/>
                <a:gd name="connsiteY15" fmla="*/ 2880815 h 3063209"/>
                <a:gd name="connsiteX0" fmla="*/ 877526 w 2647853"/>
                <a:gd name="connsiteY0" fmla="*/ 2880815 h 3063209"/>
                <a:gd name="connsiteX1" fmla="*/ 201120 w 2647853"/>
                <a:gd name="connsiteY1" fmla="*/ 2780607 h 3063209"/>
                <a:gd name="connsiteX2" fmla="*/ 704 w 2647853"/>
                <a:gd name="connsiteY2" fmla="*/ 2254514 h 3063209"/>
                <a:gd name="connsiteX3" fmla="*/ 151016 w 2647853"/>
                <a:gd name="connsiteY3" fmla="*/ 1352640 h 3063209"/>
                <a:gd name="connsiteX4" fmla="*/ 551849 w 2647853"/>
                <a:gd name="connsiteY4" fmla="*/ 513396 h 3063209"/>
                <a:gd name="connsiteX5" fmla="*/ 1015312 w 2647853"/>
                <a:gd name="connsiteY5" fmla="*/ 74985 h 3063209"/>
                <a:gd name="connsiteX6" fmla="*/ 1641613 w 2647853"/>
                <a:gd name="connsiteY6" fmla="*/ 24881 h 3063209"/>
                <a:gd name="connsiteX7" fmla="*/ 2092550 w 2647853"/>
                <a:gd name="connsiteY7" fmla="*/ 338032 h 3063209"/>
                <a:gd name="connsiteX8" fmla="*/ 2530961 w 2647853"/>
                <a:gd name="connsiteY8" fmla="*/ 1139698 h 3063209"/>
                <a:gd name="connsiteX9" fmla="*/ 2643695 w 2647853"/>
                <a:gd name="connsiteY9" fmla="*/ 1941363 h 3063209"/>
                <a:gd name="connsiteX10" fmla="*/ 2606117 w 2647853"/>
                <a:gd name="connsiteY10" fmla="*/ 2379774 h 3063209"/>
                <a:gd name="connsiteX11" fmla="*/ 2443279 w 2647853"/>
                <a:gd name="connsiteY11" fmla="*/ 2930919 h 3063209"/>
                <a:gd name="connsiteX12" fmla="*/ 1867082 w 2647853"/>
                <a:gd name="connsiteY12" fmla="*/ 3018602 h 3063209"/>
                <a:gd name="connsiteX13" fmla="*/ 1892134 w 2647853"/>
                <a:gd name="connsiteY13" fmla="*/ 2342196 h 3063209"/>
                <a:gd name="connsiteX14" fmla="*/ 1002786 w 2647853"/>
                <a:gd name="connsiteY14" fmla="*/ 2279566 h 3063209"/>
                <a:gd name="connsiteX15" fmla="*/ 877526 w 2647853"/>
                <a:gd name="connsiteY15" fmla="*/ 2880815 h 306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47853" h="3063209">
                  <a:moveTo>
                    <a:pt x="877526" y="2880815"/>
                  </a:moveTo>
                  <a:cubicBezTo>
                    <a:pt x="743915" y="2964322"/>
                    <a:pt x="347257" y="2884990"/>
                    <a:pt x="201120" y="2780607"/>
                  </a:cubicBezTo>
                  <a:cubicBezTo>
                    <a:pt x="54983" y="2676224"/>
                    <a:pt x="9055" y="2492508"/>
                    <a:pt x="704" y="2254514"/>
                  </a:cubicBezTo>
                  <a:cubicBezTo>
                    <a:pt x="-7647" y="2016520"/>
                    <a:pt x="59159" y="1642826"/>
                    <a:pt x="151016" y="1352640"/>
                  </a:cubicBezTo>
                  <a:cubicBezTo>
                    <a:pt x="242873" y="1062454"/>
                    <a:pt x="407800" y="726338"/>
                    <a:pt x="551849" y="513396"/>
                  </a:cubicBezTo>
                  <a:cubicBezTo>
                    <a:pt x="695898" y="300454"/>
                    <a:pt x="833685" y="156404"/>
                    <a:pt x="1015312" y="74985"/>
                  </a:cubicBezTo>
                  <a:cubicBezTo>
                    <a:pt x="1196939" y="-6434"/>
                    <a:pt x="1462073" y="-18960"/>
                    <a:pt x="1641613" y="24881"/>
                  </a:cubicBezTo>
                  <a:cubicBezTo>
                    <a:pt x="1821153" y="68722"/>
                    <a:pt x="1944325" y="152229"/>
                    <a:pt x="2092550" y="338032"/>
                  </a:cubicBezTo>
                  <a:cubicBezTo>
                    <a:pt x="2240775" y="523835"/>
                    <a:pt x="2439104" y="872476"/>
                    <a:pt x="2530961" y="1139698"/>
                  </a:cubicBezTo>
                  <a:cubicBezTo>
                    <a:pt x="2622818" y="1406920"/>
                    <a:pt x="2631169" y="1734684"/>
                    <a:pt x="2643695" y="1941363"/>
                  </a:cubicBezTo>
                  <a:cubicBezTo>
                    <a:pt x="2656221" y="2148042"/>
                    <a:pt x="2639520" y="2214848"/>
                    <a:pt x="2606117" y="2379774"/>
                  </a:cubicBezTo>
                  <a:cubicBezTo>
                    <a:pt x="2572714" y="2544700"/>
                    <a:pt x="2566452" y="2824448"/>
                    <a:pt x="2443279" y="2930919"/>
                  </a:cubicBezTo>
                  <a:cubicBezTo>
                    <a:pt x="2320106" y="3037390"/>
                    <a:pt x="1958939" y="3116722"/>
                    <a:pt x="1867082" y="3018602"/>
                  </a:cubicBezTo>
                  <a:cubicBezTo>
                    <a:pt x="1775225" y="2920482"/>
                    <a:pt x="2036183" y="2465369"/>
                    <a:pt x="1892134" y="2342196"/>
                  </a:cubicBezTo>
                  <a:cubicBezTo>
                    <a:pt x="1748085" y="2219023"/>
                    <a:pt x="1169800" y="2193971"/>
                    <a:pt x="1002786" y="2279566"/>
                  </a:cubicBezTo>
                  <a:cubicBezTo>
                    <a:pt x="835772" y="2365161"/>
                    <a:pt x="1011137" y="2797308"/>
                    <a:pt x="877526" y="2880815"/>
                  </a:cubicBezTo>
                  <a:close/>
                </a:path>
              </a:pathLst>
            </a:custGeom>
            <a:solidFill>
              <a:srgbClr val="F04E4E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06C7104-F979-4F9D-9DF6-30604CBC8EC7}"/>
                </a:ext>
              </a:extLst>
            </p:cNvPr>
            <p:cNvSpPr/>
            <p:nvPr/>
          </p:nvSpPr>
          <p:spPr>
            <a:xfrm>
              <a:off x="1308708" y="1177316"/>
              <a:ext cx="1803748" cy="2467627"/>
            </a:xfrm>
            <a:prstGeom prst="ellipse">
              <a:avLst/>
            </a:prstGeom>
            <a:solidFill>
              <a:srgbClr val="271D1B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E11FCEE-3429-4332-8E91-D08510B32D7D}"/>
                </a:ext>
              </a:extLst>
            </p:cNvPr>
            <p:cNvSpPr/>
            <p:nvPr/>
          </p:nvSpPr>
          <p:spPr>
            <a:xfrm>
              <a:off x="2133607" y="3644464"/>
              <a:ext cx="158025" cy="2035001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025" h="2035001">
                  <a:moveTo>
                    <a:pt x="0" y="0"/>
                  </a:moveTo>
                  <a:lnTo>
                    <a:pt x="154850" y="0"/>
                  </a:lnTo>
                  <a:cubicBezTo>
                    <a:pt x="155908" y="678334"/>
                    <a:pt x="156967" y="1356667"/>
                    <a:pt x="158025" y="2035001"/>
                  </a:cubicBezTo>
                  <a:lnTo>
                    <a:pt x="0" y="2003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B36A2E06-E2B9-453D-BD0E-C7BC3E2FD27B}"/>
                </a:ext>
              </a:extLst>
            </p:cNvPr>
            <p:cNvSpPr/>
            <p:nvPr/>
          </p:nvSpPr>
          <p:spPr>
            <a:xfrm rot="16200000">
              <a:off x="2130380" y="1557885"/>
              <a:ext cx="160406" cy="1803748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  <a:gd name="connsiteX0" fmla="*/ 2381 w 160406"/>
                <a:gd name="connsiteY0" fmla="*/ 0 h 2035001"/>
                <a:gd name="connsiteX1" fmla="*/ 157231 w 160406"/>
                <a:gd name="connsiteY1" fmla="*/ 0 h 2035001"/>
                <a:gd name="connsiteX2" fmla="*/ 160406 w 160406"/>
                <a:gd name="connsiteY2" fmla="*/ 2035001 h 2035001"/>
                <a:gd name="connsiteX3" fmla="*/ 0 w 160406"/>
                <a:gd name="connsiteY3" fmla="*/ 2027430 h 2035001"/>
                <a:gd name="connsiteX4" fmla="*/ 2381 w 160406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406" h="2035001">
                  <a:moveTo>
                    <a:pt x="2381" y="0"/>
                  </a:moveTo>
                  <a:lnTo>
                    <a:pt x="157231" y="0"/>
                  </a:lnTo>
                  <a:cubicBezTo>
                    <a:pt x="158289" y="678334"/>
                    <a:pt x="159348" y="1356667"/>
                    <a:pt x="160406" y="2035001"/>
                  </a:cubicBezTo>
                  <a:lnTo>
                    <a:pt x="0" y="2027430"/>
                  </a:lnTo>
                  <a:cubicBezTo>
                    <a:pt x="794" y="1351620"/>
                    <a:pt x="1587" y="675810"/>
                    <a:pt x="2381" y="0"/>
                  </a:cubicBezTo>
                  <a:close/>
                </a:path>
              </a:pathLst>
            </a:custGeom>
            <a:solidFill>
              <a:srgbClr val="271D1B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1" name="Rectangle 6">
              <a:extLst>
                <a:ext uri="{FF2B5EF4-FFF2-40B4-BE49-F238E27FC236}">
                  <a16:creationId xmlns:a16="http://schemas.microsoft.com/office/drawing/2014/main" id="{4DD73B9C-75CB-4379-85EB-83C9378CE306}"/>
                </a:ext>
              </a:extLst>
            </p:cNvPr>
            <p:cNvSpPr/>
            <p:nvPr/>
          </p:nvSpPr>
          <p:spPr>
            <a:xfrm>
              <a:off x="2234824" y="2539961"/>
              <a:ext cx="45719" cy="1104503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  <a:gd name="connsiteX0" fmla="*/ 2381 w 160406"/>
                <a:gd name="connsiteY0" fmla="*/ 0 h 2035001"/>
                <a:gd name="connsiteX1" fmla="*/ 157231 w 160406"/>
                <a:gd name="connsiteY1" fmla="*/ 0 h 2035001"/>
                <a:gd name="connsiteX2" fmla="*/ 160406 w 160406"/>
                <a:gd name="connsiteY2" fmla="*/ 2035001 h 2035001"/>
                <a:gd name="connsiteX3" fmla="*/ 0 w 160406"/>
                <a:gd name="connsiteY3" fmla="*/ 2027430 h 2035001"/>
                <a:gd name="connsiteX4" fmla="*/ 2381 w 160406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406" h="2035001">
                  <a:moveTo>
                    <a:pt x="2381" y="0"/>
                  </a:moveTo>
                  <a:lnTo>
                    <a:pt x="157231" y="0"/>
                  </a:lnTo>
                  <a:cubicBezTo>
                    <a:pt x="158289" y="678334"/>
                    <a:pt x="159348" y="1356667"/>
                    <a:pt x="160406" y="2035001"/>
                  </a:cubicBezTo>
                  <a:lnTo>
                    <a:pt x="0" y="2027430"/>
                  </a:lnTo>
                  <a:cubicBezTo>
                    <a:pt x="794" y="1351620"/>
                    <a:pt x="1587" y="675810"/>
                    <a:pt x="2381" y="0"/>
                  </a:cubicBezTo>
                  <a:close/>
                </a:path>
              </a:pathLst>
            </a:custGeom>
            <a:solidFill>
              <a:srgbClr val="271D1B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7555557D-2604-4A41-A7B1-FB2D7F8FCF83}"/>
                </a:ext>
              </a:extLst>
            </p:cNvPr>
            <p:cNvSpPr/>
            <p:nvPr/>
          </p:nvSpPr>
          <p:spPr>
            <a:xfrm>
              <a:off x="2139938" y="2539961"/>
              <a:ext cx="45719" cy="1104503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  <a:gd name="connsiteX0" fmla="*/ 2381 w 160406"/>
                <a:gd name="connsiteY0" fmla="*/ 0 h 2035001"/>
                <a:gd name="connsiteX1" fmla="*/ 157231 w 160406"/>
                <a:gd name="connsiteY1" fmla="*/ 0 h 2035001"/>
                <a:gd name="connsiteX2" fmla="*/ 160406 w 160406"/>
                <a:gd name="connsiteY2" fmla="*/ 2035001 h 2035001"/>
                <a:gd name="connsiteX3" fmla="*/ 0 w 160406"/>
                <a:gd name="connsiteY3" fmla="*/ 2027430 h 2035001"/>
                <a:gd name="connsiteX4" fmla="*/ 2381 w 160406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406" h="2035001">
                  <a:moveTo>
                    <a:pt x="2381" y="0"/>
                  </a:moveTo>
                  <a:lnTo>
                    <a:pt x="157231" y="0"/>
                  </a:lnTo>
                  <a:cubicBezTo>
                    <a:pt x="158289" y="678334"/>
                    <a:pt x="159348" y="1356667"/>
                    <a:pt x="160406" y="2035001"/>
                  </a:cubicBezTo>
                  <a:lnTo>
                    <a:pt x="0" y="2027430"/>
                  </a:lnTo>
                  <a:cubicBezTo>
                    <a:pt x="794" y="1351620"/>
                    <a:pt x="1587" y="675810"/>
                    <a:pt x="2381" y="0"/>
                  </a:cubicBezTo>
                  <a:close/>
                </a:path>
              </a:pathLst>
            </a:custGeom>
            <a:solidFill>
              <a:srgbClr val="271D1B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8" name="Circle: Hollow 7">
              <a:extLst>
                <a:ext uri="{FF2B5EF4-FFF2-40B4-BE49-F238E27FC236}">
                  <a16:creationId xmlns:a16="http://schemas.microsoft.com/office/drawing/2014/main" id="{17DF0707-C5D5-4BAF-BBD7-BC7DF5ECA9E4}"/>
                </a:ext>
              </a:extLst>
            </p:cNvPr>
            <p:cNvSpPr/>
            <p:nvPr/>
          </p:nvSpPr>
          <p:spPr>
            <a:xfrm>
              <a:off x="1865730" y="1397648"/>
              <a:ext cx="738188" cy="831071"/>
            </a:xfrm>
            <a:prstGeom prst="donut">
              <a:avLst>
                <a:gd name="adj" fmla="val 1209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>
                <a:solidFill>
                  <a:schemeClr val="tx1"/>
                </a:solidFill>
              </a:endParaRPr>
            </a:p>
          </p:txBody>
        </p:sp>
        <p:sp>
          <p:nvSpPr>
            <p:cNvPr id="9" name="Circle: Hollow 8">
              <a:extLst>
                <a:ext uri="{FF2B5EF4-FFF2-40B4-BE49-F238E27FC236}">
                  <a16:creationId xmlns:a16="http://schemas.microsoft.com/office/drawing/2014/main" id="{312F7F17-AF0F-4B02-B0A9-613B1D928892}"/>
                </a:ext>
              </a:extLst>
            </p:cNvPr>
            <p:cNvSpPr/>
            <p:nvPr/>
          </p:nvSpPr>
          <p:spPr>
            <a:xfrm>
              <a:off x="2185657" y="3720969"/>
              <a:ext cx="130787" cy="138959"/>
            </a:xfrm>
            <a:prstGeom prst="donut">
              <a:avLst>
                <a:gd name="adj" fmla="val 15797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  <p:sp>
          <p:nvSpPr>
            <p:cNvPr id="13" name="Frame 12">
              <a:extLst>
                <a:ext uri="{FF2B5EF4-FFF2-40B4-BE49-F238E27FC236}">
                  <a16:creationId xmlns:a16="http://schemas.microsoft.com/office/drawing/2014/main" id="{72A3F9CA-2F32-461C-B7C3-FFCD28BC4C78}"/>
                </a:ext>
              </a:extLst>
            </p:cNvPr>
            <p:cNvSpPr/>
            <p:nvPr/>
          </p:nvSpPr>
          <p:spPr>
            <a:xfrm>
              <a:off x="2198062" y="3640027"/>
              <a:ext cx="105975" cy="75548"/>
            </a:xfrm>
            <a:prstGeom prst="fram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F3B12D0-163D-43C0-8B1B-4E263671ECFE}"/>
              </a:ext>
            </a:extLst>
          </p:cNvPr>
          <p:cNvGrpSpPr/>
          <p:nvPr/>
        </p:nvGrpSpPr>
        <p:grpSpPr>
          <a:xfrm>
            <a:off x="7611101" y="2249713"/>
            <a:ext cx="2416776" cy="3315027"/>
            <a:chOff x="4042356" y="1137992"/>
            <a:chExt cx="3490664" cy="4753457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A0B5F16-084F-4BAE-AD23-E9E21F49646F}"/>
                </a:ext>
              </a:extLst>
            </p:cNvPr>
            <p:cNvSpPr/>
            <p:nvPr/>
          </p:nvSpPr>
          <p:spPr>
            <a:xfrm>
              <a:off x="4042356" y="3640027"/>
              <a:ext cx="3490664" cy="2251422"/>
            </a:xfrm>
            <a:custGeom>
              <a:avLst/>
              <a:gdLst>
                <a:gd name="connsiteX0" fmla="*/ 663402 w 3490664"/>
                <a:gd name="connsiteY0" fmla="*/ 43909 h 2251422"/>
                <a:gd name="connsiteX1" fmla="*/ 312673 w 3490664"/>
                <a:gd name="connsiteY1" fmla="*/ 206747 h 2251422"/>
                <a:gd name="connsiteX2" fmla="*/ 99731 w 3490664"/>
                <a:gd name="connsiteY2" fmla="*/ 695262 h 2251422"/>
                <a:gd name="connsiteX3" fmla="*/ 2016213 w 3490664"/>
                <a:gd name="connsiteY3" fmla="*/ 2248490 h 2251422"/>
                <a:gd name="connsiteX4" fmla="*/ 3419128 w 3490664"/>
                <a:gd name="connsiteY4" fmla="*/ 1071043 h 2251422"/>
                <a:gd name="connsiteX5" fmla="*/ 3243763 w 3490664"/>
                <a:gd name="connsiteY5" fmla="*/ 557476 h 2251422"/>
                <a:gd name="connsiteX6" fmla="*/ 2880509 w 3490664"/>
                <a:gd name="connsiteY6" fmla="*/ 43909 h 2251422"/>
                <a:gd name="connsiteX7" fmla="*/ 663402 w 3490664"/>
                <a:gd name="connsiteY7" fmla="*/ 43909 h 225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0664" h="2251422">
                  <a:moveTo>
                    <a:pt x="663402" y="43909"/>
                  </a:moveTo>
                  <a:cubicBezTo>
                    <a:pt x="235429" y="71049"/>
                    <a:pt x="406618" y="98188"/>
                    <a:pt x="312673" y="206747"/>
                  </a:cubicBezTo>
                  <a:cubicBezTo>
                    <a:pt x="218728" y="315306"/>
                    <a:pt x="-184192" y="354972"/>
                    <a:pt x="99731" y="695262"/>
                  </a:cubicBezTo>
                  <a:cubicBezTo>
                    <a:pt x="383654" y="1035552"/>
                    <a:pt x="1462980" y="2185860"/>
                    <a:pt x="2016213" y="2248490"/>
                  </a:cubicBezTo>
                  <a:cubicBezTo>
                    <a:pt x="2569446" y="2311120"/>
                    <a:pt x="3214536" y="1352879"/>
                    <a:pt x="3419128" y="1071043"/>
                  </a:cubicBezTo>
                  <a:cubicBezTo>
                    <a:pt x="3623720" y="789207"/>
                    <a:pt x="3333533" y="728665"/>
                    <a:pt x="3243763" y="557476"/>
                  </a:cubicBezTo>
                  <a:cubicBezTo>
                    <a:pt x="3153993" y="386287"/>
                    <a:pt x="3306394" y="127416"/>
                    <a:pt x="2880509" y="43909"/>
                  </a:cubicBezTo>
                  <a:cubicBezTo>
                    <a:pt x="2454624" y="-39598"/>
                    <a:pt x="1091375" y="16769"/>
                    <a:pt x="663402" y="43909"/>
                  </a:cubicBezTo>
                  <a:close/>
                </a:path>
              </a:pathLst>
            </a:custGeom>
            <a:solidFill>
              <a:srgbClr val="F04E4E"/>
            </a:solidFill>
            <a:ln>
              <a:noFill/>
            </a:ln>
            <a:effectLst>
              <a:innerShdw blurRad="63500" dist="342900" dir="15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F51D0A2-81AC-4C1B-B4C0-92FC91B6E1FD}"/>
                </a:ext>
              </a:extLst>
            </p:cNvPr>
            <p:cNvSpPr/>
            <p:nvPr/>
          </p:nvSpPr>
          <p:spPr>
            <a:xfrm>
              <a:off x="4617371" y="1137992"/>
              <a:ext cx="2647853" cy="3063209"/>
            </a:xfrm>
            <a:custGeom>
              <a:avLst/>
              <a:gdLst>
                <a:gd name="connsiteX0" fmla="*/ 877526 w 2804395"/>
                <a:gd name="connsiteY0" fmla="*/ 2880815 h 3064092"/>
                <a:gd name="connsiteX1" fmla="*/ 201120 w 2804395"/>
                <a:gd name="connsiteY1" fmla="*/ 2780607 h 3064092"/>
                <a:gd name="connsiteX2" fmla="*/ 704 w 2804395"/>
                <a:gd name="connsiteY2" fmla="*/ 2254514 h 3064092"/>
                <a:gd name="connsiteX3" fmla="*/ 151016 w 2804395"/>
                <a:gd name="connsiteY3" fmla="*/ 1352640 h 3064092"/>
                <a:gd name="connsiteX4" fmla="*/ 551849 w 2804395"/>
                <a:gd name="connsiteY4" fmla="*/ 513396 h 3064092"/>
                <a:gd name="connsiteX5" fmla="*/ 1015312 w 2804395"/>
                <a:gd name="connsiteY5" fmla="*/ 74985 h 3064092"/>
                <a:gd name="connsiteX6" fmla="*/ 1641613 w 2804395"/>
                <a:gd name="connsiteY6" fmla="*/ 24881 h 3064092"/>
                <a:gd name="connsiteX7" fmla="*/ 2092550 w 2804395"/>
                <a:gd name="connsiteY7" fmla="*/ 338032 h 3064092"/>
                <a:gd name="connsiteX8" fmla="*/ 2530961 w 2804395"/>
                <a:gd name="connsiteY8" fmla="*/ 1139698 h 3064092"/>
                <a:gd name="connsiteX9" fmla="*/ 2768956 w 2804395"/>
                <a:gd name="connsiteY9" fmla="*/ 1941363 h 3064092"/>
                <a:gd name="connsiteX10" fmla="*/ 2768956 w 2804395"/>
                <a:gd name="connsiteY10" fmla="*/ 2354722 h 3064092"/>
                <a:gd name="connsiteX11" fmla="*/ 2443279 w 2804395"/>
                <a:gd name="connsiteY11" fmla="*/ 2930919 h 3064092"/>
                <a:gd name="connsiteX12" fmla="*/ 1867082 w 2804395"/>
                <a:gd name="connsiteY12" fmla="*/ 3018602 h 3064092"/>
                <a:gd name="connsiteX13" fmla="*/ 1892134 w 2804395"/>
                <a:gd name="connsiteY13" fmla="*/ 2342196 h 3064092"/>
                <a:gd name="connsiteX14" fmla="*/ 1002786 w 2804395"/>
                <a:gd name="connsiteY14" fmla="*/ 2279566 h 3064092"/>
                <a:gd name="connsiteX15" fmla="*/ 877526 w 2804395"/>
                <a:gd name="connsiteY15" fmla="*/ 2880815 h 3064092"/>
                <a:gd name="connsiteX0" fmla="*/ 877526 w 2769858"/>
                <a:gd name="connsiteY0" fmla="*/ 2880815 h 3063209"/>
                <a:gd name="connsiteX1" fmla="*/ 201120 w 2769858"/>
                <a:gd name="connsiteY1" fmla="*/ 2780607 h 3063209"/>
                <a:gd name="connsiteX2" fmla="*/ 704 w 2769858"/>
                <a:gd name="connsiteY2" fmla="*/ 2254514 h 3063209"/>
                <a:gd name="connsiteX3" fmla="*/ 151016 w 2769858"/>
                <a:gd name="connsiteY3" fmla="*/ 1352640 h 3063209"/>
                <a:gd name="connsiteX4" fmla="*/ 551849 w 2769858"/>
                <a:gd name="connsiteY4" fmla="*/ 513396 h 3063209"/>
                <a:gd name="connsiteX5" fmla="*/ 1015312 w 2769858"/>
                <a:gd name="connsiteY5" fmla="*/ 74985 h 3063209"/>
                <a:gd name="connsiteX6" fmla="*/ 1641613 w 2769858"/>
                <a:gd name="connsiteY6" fmla="*/ 24881 h 3063209"/>
                <a:gd name="connsiteX7" fmla="*/ 2092550 w 2769858"/>
                <a:gd name="connsiteY7" fmla="*/ 338032 h 3063209"/>
                <a:gd name="connsiteX8" fmla="*/ 2530961 w 2769858"/>
                <a:gd name="connsiteY8" fmla="*/ 1139698 h 3063209"/>
                <a:gd name="connsiteX9" fmla="*/ 2768956 w 2769858"/>
                <a:gd name="connsiteY9" fmla="*/ 1941363 h 3063209"/>
                <a:gd name="connsiteX10" fmla="*/ 2606117 w 2769858"/>
                <a:gd name="connsiteY10" fmla="*/ 2379774 h 3063209"/>
                <a:gd name="connsiteX11" fmla="*/ 2443279 w 2769858"/>
                <a:gd name="connsiteY11" fmla="*/ 2930919 h 3063209"/>
                <a:gd name="connsiteX12" fmla="*/ 1867082 w 2769858"/>
                <a:gd name="connsiteY12" fmla="*/ 3018602 h 3063209"/>
                <a:gd name="connsiteX13" fmla="*/ 1892134 w 2769858"/>
                <a:gd name="connsiteY13" fmla="*/ 2342196 h 3063209"/>
                <a:gd name="connsiteX14" fmla="*/ 1002786 w 2769858"/>
                <a:gd name="connsiteY14" fmla="*/ 2279566 h 3063209"/>
                <a:gd name="connsiteX15" fmla="*/ 877526 w 2769858"/>
                <a:gd name="connsiteY15" fmla="*/ 2880815 h 3063209"/>
                <a:gd name="connsiteX0" fmla="*/ 877526 w 2647853"/>
                <a:gd name="connsiteY0" fmla="*/ 2880815 h 3063209"/>
                <a:gd name="connsiteX1" fmla="*/ 201120 w 2647853"/>
                <a:gd name="connsiteY1" fmla="*/ 2780607 h 3063209"/>
                <a:gd name="connsiteX2" fmla="*/ 704 w 2647853"/>
                <a:gd name="connsiteY2" fmla="*/ 2254514 h 3063209"/>
                <a:gd name="connsiteX3" fmla="*/ 151016 w 2647853"/>
                <a:gd name="connsiteY3" fmla="*/ 1352640 h 3063209"/>
                <a:gd name="connsiteX4" fmla="*/ 551849 w 2647853"/>
                <a:gd name="connsiteY4" fmla="*/ 513396 h 3063209"/>
                <a:gd name="connsiteX5" fmla="*/ 1015312 w 2647853"/>
                <a:gd name="connsiteY5" fmla="*/ 74985 h 3063209"/>
                <a:gd name="connsiteX6" fmla="*/ 1641613 w 2647853"/>
                <a:gd name="connsiteY6" fmla="*/ 24881 h 3063209"/>
                <a:gd name="connsiteX7" fmla="*/ 2092550 w 2647853"/>
                <a:gd name="connsiteY7" fmla="*/ 338032 h 3063209"/>
                <a:gd name="connsiteX8" fmla="*/ 2530961 w 2647853"/>
                <a:gd name="connsiteY8" fmla="*/ 1139698 h 3063209"/>
                <a:gd name="connsiteX9" fmla="*/ 2643695 w 2647853"/>
                <a:gd name="connsiteY9" fmla="*/ 1941363 h 3063209"/>
                <a:gd name="connsiteX10" fmla="*/ 2606117 w 2647853"/>
                <a:gd name="connsiteY10" fmla="*/ 2379774 h 3063209"/>
                <a:gd name="connsiteX11" fmla="*/ 2443279 w 2647853"/>
                <a:gd name="connsiteY11" fmla="*/ 2930919 h 3063209"/>
                <a:gd name="connsiteX12" fmla="*/ 1867082 w 2647853"/>
                <a:gd name="connsiteY12" fmla="*/ 3018602 h 3063209"/>
                <a:gd name="connsiteX13" fmla="*/ 1892134 w 2647853"/>
                <a:gd name="connsiteY13" fmla="*/ 2342196 h 3063209"/>
                <a:gd name="connsiteX14" fmla="*/ 1002786 w 2647853"/>
                <a:gd name="connsiteY14" fmla="*/ 2279566 h 3063209"/>
                <a:gd name="connsiteX15" fmla="*/ 877526 w 2647853"/>
                <a:gd name="connsiteY15" fmla="*/ 2880815 h 306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47853" h="3063209">
                  <a:moveTo>
                    <a:pt x="877526" y="2880815"/>
                  </a:moveTo>
                  <a:cubicBezTo>
                    <a:pt x="743915" y="2964322"/>
                    <a:pt x="347257" y="2884990"/>
                    <a:pt x="201120" y="2780607"/>
                  </a:cubicBezTo>
                  <a:cubicBezTo>
                    <a:pt x="54983" y="2676224"/>
                    <a:pt x="9055" y="2492508"/>
                    <a:pt x="704" y="2254514"/>
                  </a:cubicBezTo>
                  <a:cubicBezTo>
                    <a:pt x="-7647" y="2016520"/>
                    <a:pt x="59159" y="1642826"/>
                    <a:pt x="151016" y="1352640"/>
                  </a:cubicBezTo>
                  <a:cubicBezTo>
                    <a:pt x="242873" y="1062454"/>
                    <a:pt x="407800" y="726338"/>
                    <a:pt x="551849" y="513396"/>
                  </a:cubicBezTo>
                  <a:cubicBezTo>
                    <a:pt x="695898" y="300454"/>
                    <a:pt x="833685" y="156404"/>
                    <a:pt x="1015312" y="74985"/>
                  </a:cubicBezTo>
                  <a:cubicBezTo>
                    <a:pt x="1196939" y="-6434"/>
                    <a:pt x="1462073" y="-18960"/>
                    <a:pt x="1641613" y="24881"/>
                  </a:cubicBezTo>
                  <a:cubicBezTo>
                    <a:pt x="1821153" y="68722"/>
                    <a:pt x="1944325" y="152229"/>
                    <a:pt x="2092550" y="338032"/>
                  </a:cubicBezTo>
                  <a:cubicBezTo>
                    <a:pt x="2240775" y="523835"/>
                    <a:pt x="2439104" y="872476"/>
                    <a:pt x="2530961" y="1139698"/>
                  </a:cubicBezTo>
                  <a:cubicBezTo>
                    <a:pt x="2622818" y="1406920"/>
                    <a:pt x="2631169" y="1734684"/>
                    <a:pt x="2643695" y="1941363"/>
                  </a:cubicBezTo>
                  <a:cubicBezTo>
                    <a:pt x="2656221" y="2148042"/>
                    <a:pt x="2639520" y="2214848"/>
                    <a:pt x="2606117" y="2379774"/>
                  </a:cubicBezTo>
                  <a:cubicBezTo>
                    <a:pt x="2572714" y="2544700"/>
                    <a:pt x="2566452" y="2824448"/>
                    <a:pt x="2443279" y="2930919"/>
                  </a:cubicBezTo>
                  <a:cubicBezTo>
                    <a:pt x="2320106" y="3037390"/>
                    <a:pt x="1958939" y="3116722"/>
                    <a:pt x="1867082" y="3018602"/>
                  </a:cubicBezTo>
                  <a:cubicBezTo>
                    <a:pt x="1775225" y="2920482"/>
                    <a:pt x="2036183" y="2465369"/>
                    <a:pt x="1892134" y="2342196"/>
                  </a:cubicBezTo>
                  <a:cubicBezTo>
                    <a:pt x="1748085" y="2219023"/>
                    <a:pt x="1169800" y="2193971"/>
                    <a:pt x="1002786" y="2279566"/>
                  </a:cubicBezTo>
                  <a:cubicBezTo>
                    <a:pt x="835772" y="2365161"/>
                    <a:pt x="1011137" y="2797308"/>
                    <a:pt x="877526" y="2880815"/>
                  </a:cubicBezTo>
                  <a:close/>
                </a:path>
              </a:pathLst>
            </a:custGeom>
            <a:solidFill>
              <a:srgbClr val="F04E4E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23A121E-992E-47E4-8A50-03758B476E92}"/>
                </a:ext>
              </a:extLst>
            </p:cNvPr>
            <p:cNvSpPr/>
            <p:nvPr/>
          </p:nvSpPr>
          <p:spPr>
            <a:xfrm>
              <a:off x="5106591" y="1388343"/>
              <a:ext cx="1803748" cy="2467627"/>
            </a:xfrm>
            <a:prstGeom prst="ellipse">
              <a:avLst/>
            </a:prstGeom>
            <a:solidFill>
              <a:srgbClr val="271D1B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9" name="Rectangle 6">
              <a:extLst>
                <a:ext uri="{FF2B5EF4-FFF2-40B4-BE49-F238E27FC236}">
                  <a16:creationId xmlns:a16="http://schemas.microsoft.com/office/drawing/2014/main" id="{1F078ECA-977D-4F74-B20D-46346A837122}"/>
                </a:ext>
              </a:extLst>
            </p:cNvPr>
            <p:cNvSpPr/>
            <p:nvPr/>
          </p:nvSpPr>
          <p:spPr>
            <a:xfrm>
              <a:off x="5931490" y="3855491"/>
              <a:ext cx="158025" cy="2035001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025" h="2035001">
                  <a:moveTo>
                    <a:pt x="0" y="0"/>
                  </a:moveTo>
                  <a:lnTo>
                    <a:pt x="154850" y="0"/>
                  </a:lnTo>
                  <a:cubicBezTo>
                    <a:pt x="155908" y="678334"/>
                    <a:pt x="156967" y="1356667"/>
                    <a:pt x="158025" y="2035001"/>
                  </a:cubicBezTo>
                  <a:lnTo>
                    <a:pt x="0" y="2003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0" name="Rectangle 6">
              <a:extLst>
                <a:ext uri="{FF2B5EF4-FFF2-40B4-BE49-F238E27FC236}">
                  <a16:creationId xmlns:a16="http://schemas.microsoft.com/office/drawing/2014/main" id="{9061609B-82D2-49C8-82FD-F9AFA7D70E14}"/>
                </a:ext>
              </a:extLst>
            </p:cNvPr>
            <p:cNvSpPr/>
            <p:nvPr/>
          </p:nvSpPr>
          <p:spPr>
            <a:xfrm rot="16200000">
              <a:off x="5928263" y="1768912"/>
              <a:ext cx="160406" cy="1803748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  <a:gd name="connsiteX0" fmla="*/ 2381 w 160406"/>
                <a:gd name="connsiteY0" fmla="*/ 0 h 2035001"/>
                <a:gd name="connsiteX1" fmla="*/ 157231 w 160406"/>
                <a:gd name="connsiteY1" fmla="*/ 0 h 2035001"/>
                <a:gd name="connsiteX2" fmla="*/ 160406 w 160406"/>
                <a:gd name="connsiteY2" fmla="*/ 2035001 h 2035001"/>
                <a:gd name="connsiteX3" fmla="*/ 0 w 160406"/>
                <a:gd name="connsiteY3" fmla="*/ 2027430 h 2035001"/>
                <a:gd name="connsiteX4" fmla="*/ 2381 w 160406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406" h="2035001">
                  <a:moveTo>
                    <a:pt x="2381" y="0"/>
                  </a:moveTo>
                  <a:lnTo>
                    <a:pt x="157231" y="0"/>
                  </a:lnTo>
                  <a:cubicBezTo>
                    <a:pt x="158289" y="678334"/>
                    <a:pt x="159348" y="1356667"/>
                    <a:pt x="160406" y="2035001"/>
                  </a:cubicBezTo>
                  <a:lnTo>
                    <a:pt x="0" y="2027430"/>
                  </a:lnTo>
                  <a:cubicBezTo>
                    <a:pt x="794" y="1351620"/>
                    <a:pt x="1587" y="675810"/>
                    <a:pt x="2381" y="0"/>
                  </a:cubicBezTo>
                  <a:close/>
                </a:path>
              </a:pathLst>
            </a:custGeom>
            <a:solidFill>
              <a:srgbClr val="271D1B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1" name="Rectangle 6">
              <a:extLst>
                <a:ext uri="{FF2B5EF4-FFF2-40B4-BE49-F238E27FC236}">
                  <a16:creationId xmlns:a16="http://schemas.microsoft.com/office/drawing/2014/main" id="{B9BBD984-89FF-4F9A-AFF1-DF7127EF8AFC}"/>
                </a:ext>
              </a:extLst>
            </p:cNvPr>
            <p:cNvSpPr/>
            <p:nvPr/>
          </p:nvSpPr>
          <p:spPr>
            <a:xfrm>
              <a:off x="6032707" y="2750988"/>
              <a:ext cx="45719" cy="1104503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  <a:gd name="connsiteX0" fmla="*/ 2381 w 160406"/>
                <a:gd name="connsiteY0" fmla="*/ 0 h 2035001"/>
                <a:gd name="connsiteX1" fmla="*/ 157231 w 160406"/>
                <a:gd name="connsiteY1" fmla="*/ 0 h 2035001"/>
                <a:gd name="connsiteX2" fmla="*/ 160406 w 160406"/>
                <a:gd name="connsiteY2" fmla="*/ 2035001 h 2035001"/>
                <a:gd name="connsiteX3" fmla="*/ 0 w 160406"/>
                <a:gd name="connsiteY3" fmla="*/ 2027430 h 2035001"/>
                <a:gd name="connsiteX4" fmla="*/ 2381 w 160406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406" h="2035001">
                  <a:moveTo>
                    <a:pt x="2381" y="0"/>
                  </a:moveTo>
                  <a:lnTo>
                    <a:pt x="157231" y="0"/>
                  </a:lnTo>
                  <a:cubicBezTo>
                    <a:pt x="158289" y="678334"/>
                    <a:pt x="159348" y="1356667"/>
                    <a:pt x="160406" y="2035001"/>
                  </a:cubicBezTo>
                  <a:lnTo>
                    <a:pt x="0" y="2027430"/>
                  </a:lnTo>
                  <a:cubicBezTo>
                    <a:pt x="794" y="1351620"/>
                    <a:pt x="1587" y="675810"/>
                    <a:pt x="2381" y="0"/>
                  </a:cubicBezTo>
                  <a:close/>
                </a:path>
              </a:pathLst>
            </a:custGeom>
            <a:solidFill>
              <a:srgbClr val="271D1B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2" name="Rectangle 6">
              <a:extLst>
                <a:ext uri="{FF2B5EF4-FFF2-40B4-BE49-F238E27FC236}">
                  <a16:creationId xmlns:a16="http://schemas.microsoft.com/office/drawing/2014/main" id="{EC2EC91F-53C0-4197-A273-4C7B5398E28D}"/>
                </a:ext>
              </a:extLst>
            </p:cNvPr>
            <p:cNvSpPr/>
            <p:nvPr/>
          </p:nvSpPr>
          <p:spPr>
            <a:xfrm>
              <a:off x="5937821" y="2750988"/>
              <a:ext cx="45719" cy="1104503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  <a:gd name="connsiteX0" fmla="*/ 2381 w 160406"/>
                <a:gd name="connsiteY0" fmla="*/ 0 h 2035001"/>
                <a:gd name="connsiteX1" fmla="*/ 157231 w 160406"/>
                <a:gd name="connsiteY1" fmla="*/ 0 h 2035001"/>
                <a:gd name="connsiteX2" fmla="*/ 160406 w 160406"/>
                <a:gd name="connsiteY2" fmla="*/ 2035001 h 2035001"/>
                <a:gd name="connsiteX3" fmla="*/ 0 w 160406"/>
                <a:gd name="connsiteY3" fmla="*/ 2027430 h 2035001"/>
                <a:gd name="connsiteX4" fmla="*/ 2381 w 160406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406" h="2035001">
                  <a:moveTo>
                    <a:pt x="2381" y="0"/>
                  </a:moveTo>
                  <a:lnTo>
                    <a:pt x="157231" y="0"/>
                  </a:lnTo>
                  <a:cubicBezTo>
                    <a:pt x="158289" y="678334"/>
                    <a:pt x="159348" y="1356667"/>
                    <a:pt x="160406" y="2035001"/>
                  </a:cubicBezTo>
                  <a:lnTo>
                    <a:pt x="0" y="2027430"/>
                  </a:lnTo>
                  <a:cubicBezTo>
                    <a:pt x="794" y="1351620"/>
                    <a:pt x="1587" y="675810"/>
                    <a:pt x="2381" y="0"/>
                  </a:cubicBezTo>
                  <a:close/>
                </a:path>
              </a:pathLst>
            </a:custGeom>
            <a:solidFill>
              <a:srgbClr val="271D1B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4" name="Circle: Hollow 23">
              <a:extLst>
                <a:ext uri="{FF2B5EF4-FFF2-40B4-BE49-F238E27FC236}">
                  <a16:creationId xmlns:a16="http://schemas.microsoft.com/office/drawing/2014/main" id="{9F58506E-05B8-484B-9395-85830FE172B2}"/>
                </a:ext>
              </a:extLst>
            </p:cNvPr>
            <p:cNvSpPr/>
            <p:nvPr/>
          </p:nvSpPr>
          <p:spPr>
            <a:xfrm>
              <a:off x="5983540" y="3931996"/>
              <a:ext cx="130787" cy="138959"/>
            </a:xfrm>
            <a:prstGeom prst="donut">
              <a:avLst>
                <a:gd name="adj" fmla="val 15797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  <p:sp>
          <p:nvSpPr>
            <p:cNvPr id="25" name="Frame 24">
              <a:extLst>
                <a:ext uri="{FF2B5EF4-FFF2-40B4-BE49-F238E27FC236}">
                  <a16:creationId xmlns:a16="http://schemas.microsoft.com/office/drawing/2014/main" id="{4D56438B-0563-4D8D-B554-DEB8D576950B}"/>
                </a:ext>
              </a:extLst>
            </p:cNvPr>
            <p:cNvSpPr/>
            <p:nvPr/>
          </p:nvSpPr>
          <p:spPr>
            <a:xfrm>
              <a:off x="5995945" y="3851054"/>
              <a:ext cx="105975" cy="75548"/>
            </a:xfrm>
            <a:prstGeom prst="fram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FBD8D8A9-FF03-4612-A67C-4EF3D84EB1EE}"/>
                </a:ext>
              </a:extLst>
            </p:cNvPr>
            <p:cNvSpPr/>
            <p:nvPr/>
          </p:nvSpPr>
          <p:spPr>
            <a:xfrm>
              <a:off x="5656108" y="1656028"/>
              <a:ext cx="753198" cy="666869"/>
            </a:xfrm>
            <a:prstGeom prst="triangl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21E0DAF-EA46-4888-AA94-B0C706CB9337}"/>
              </a:ext>
            </a:extLst>
          </p:cNvPr>
          <p:cNvGrpSpPr/>
          <p:nvPr/>
        </p:nvGrpSpPr>
        <p:grpSpPr>
          <a:xfrm>
            <a:off x="4518403" y="1465942"/>
            <a:ext cx="2680293" cy="3614221"/>
            <a:chOff x="7978649" y="1137035"/>
            <a:chExt cx="3490664" cy="4753457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AD243-5A72-434C-8056-8E85D0A1B799}"/>
                </a:ext>
              </a:extLst>
            </p:cNvPr>
            <p:cNvSpPr/>
            <p:nvPr/>
          </p:nvSpPr>
          <p:spPr>
            <a:xfrm>
              <a:off x="7978649" y="3639070"/>
              <a:ext cx="3490664" cy="2251422"/>
            </a:xfrm>
            <a:custGeom>
              <a:avLst/>
              <a:gdLst>
                <a:gd name="connsiteX0" fmla="*/ 663402 w 3490664"/>
                <a:gd name="connsiteY0" fmla="*/ 43909 h 2251422"/>
                <a:gd name="connsiteX1" fmla="*/ 312673 w 3490664"/>
                <a:gd name="connsiteY1" fmla="*/ 206747 h 2251422"/>
                <a:gd name="connsiteX2" fmla="*/ 99731 w 3490664"/>
                <a:gd name="connsiteY2" fmla="*/ 695262 h 2251422"/>
                <a:gd name="connsiteX3" fmla="*/ 2016213 w 3490664"/>
                <a:gd name="connsiteY3" fmla="*/ 2248490 h 2251422"/>
                <a:gd name="connsiteX4" fmla="*/ 3419128 w 3490664"/>
                <a:gd name="connsiteY4" fmla="*/ 1071043 h 2251422"/>
                <a:gd name="connsiteX5" fmla="*/ 3243763 w 3490664"/>
                <a:gd name="connsiteY5" fmla="*/ 557476 h 2251422"/>
                <a:gd name="connsiteX6" fmla="*/ 2880509 w 3490664"/>
                <a:gd name="connsiteY6" fmla="*/ 43909 h 2251422"/>
                <a:gd name="connsiteX7" fmla="*/ 663402 w 3490664"/>
                <a:gd name="connsiteY7" fmla="*/ 43909 h 225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0664" h="2251422">
                  <a:moveTo>
                    <a:pt x="663402" y="43909"/>
                  </a:moveTo>
                  <a:cubicBezTo>
                    <a:pt x="235429" y="71049"/>
                    <a:pt x="406618" y="98188"/>
                    <a:pt x="312673" y="206747"/>
                  </a:cubicBezTo>
                  <a:cubicBezTo>
                    <a:pt x="218728" y="315306"/>
                    <a:pt x="-184192" y="354972"/>
                    <a:pt x="99731" y="695262"/>
                  </a:cubicBezTo>
                  <a:cubicBezTo>
                    <a:pt x="383654" y="1035552"/>
                    <a:pt x="1462980" y="2185860"/>
                    <a:pt x="2016213" y="2248490"/>
                  </a:cubicBezTo>
                  <a:cubicBezTo>
                    <a:pt x="2569446" y="2311120"/>
                    <a:pt x="3214536" y="1352879"/>
                    <a:pt x="3419128" y="1071043"/>
                  </a:cubicBezTo>
                  <a:cubicBezTo>
                    <a:pt x="3623720" y="789207"/>
                    <a:pt x="3333533" y="728665"/>
                    <a:pt x="3243763" y="557476"/>
                  </a:cubicBezTo>
                  <a:cubicBezTo>
                    <a:pt x="3153993" y="386287"/>
                    <a:pt x="3306394" y="127416"/>
                    <a:pt x="2880509" y="43909"/>
                  </a:cubicBezTo>
                  <a:cubicBezTo>
                    <a:pt x="2454624" y="-39598"/>
                    <a:pt x="1091375" y="16769"/>
                    <a:pt x="663402" y="43909"/>
                  </a:cubicBezTo>
                  <a:close/>
                </a:path>
              </a:pathLst>
            </a:custGeom>
            <a:solidFill>
              <a:srgbClr val="F04E4E"/>
            </a:solidFill>
            <a:ln>
              <a:noFill/>
            </a:ln>
            <a:effectLst>
              <a:innerShdw blurRad="63500" dist="342900" dir="15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FD3D152-BD86-42BB-AD2E-D14A5F938064}"/>
                </a:ext>
              </a:extLst>
            </p:cNvPr>
            <p:cNvSpPr/>
            <p:nvPr/>
          </p:nvSpPr>
          <p:spPr>
            <a:xfrm>
              <a:off x="8553664" y="1137035"/>
              <a:ext cx="2647853" cy="3063209"/>
            </a:xfrm>
            <a:custGeom>
              <a:avLst/>
              <a:gdLst>
                <a:gd name="connsiteX0" fmla="*/ 877526 w 2804395"/>
                <a:gd name="connsiteY0" fmla="*/ 2880815 h 3064092"/>
                <a:gd name="connsiteX1" fmla="*/ 201120 w 2804395"/>
                <a:gd name="connsiteY1" fmla="*/ 2780607 h 3064092"/>
                <a:gd name="connsiteX2" fmla="*/ 704 w 2804395"/>
                <a:gd name="connsiteY2" fmla="*/ 2254514 h 3064092"/>
                <a:gd name="connsiteX3" fmla="*/ 151016 w 2804395"/>
                <a:gd name="connsiteY3" fmla="*/ 1352640 h 3064092"/>
                <a:gd name="connsiteX4" fmla="*/ 551849 w 2804395"/>
                <a:gd name="connsiteY4" fmla="*/ 513396 h 3064092"/>
                <a:gd name="connsiteX5" fmla="*/ 1015312 w 2804395"/>
                <a:gd name="connsiteY5" fmla="*/ 74985 h 3064092"/>
                <a:gd name="connsiteX6" fmla="*/ 1641613 w 2804395"/>
                <a:gd name="connsiteY6" fmla="*/ 24881 h 3064092"/>
                <a:gd name="connsiteX7" fmla="*/ 2092550 w 2804395"/>
                <a:gd name="connsiteY7" fmla="*/ 338032 h 3064092"/>
                <a:gd name="connsiteX8" fmla="*/ 2530961 w 2804395"/>
                <a:gd name="connsiteY8" fmla="*/ 1139698 h 3064092"/>
                <a:gd name="connsiteX9" fmla="*/ 2768956 w 2804395"/>
                <a:gd name="connsiteY9" fmla="*/ 1941363 h 3064092"/>
                <a:gd name="connsiteX10" fmla="*/ 2768956 w 2804395"/>
                <a:gd name="connsiteY10" fmla="*/ 2354722 h 3064092"/>
                <a:gd name="connsiteX11" fmla="*/ 2443279 w 2804395"/>
                <a:gd name="connsiteY11" fmla="*/ 2930919 h 3064092"/>
                <a:gd name="connsiteX12" fmla="*/ 1867082 w 2804395"/>
                <a:gd name="connsiteY12" fmla="*/ 3018602 h 3064092"/>
                <a:gd name="connsiteX13" fmla="*/ 1892134 w 2804395"/>
                <a:gd name="connsiteY13" fmla="*/ 2342196 h 3064092"/>
                <a:gd name="connsiteX14" fmla="*/ 1002786 w 2804395"/>
                <a:gd name="connsiteY14" fmla="*/ 2279566 h 3064092"/>
                <a:gd name="connsiteX15" fmla="*/ 877526 w 2804395"/>
                <a:gd name="connsiteY15" fmla="*/ 2880815 h 3064092"/>
                <a:gd name="connsiteX0" fmla="*/ 877526 w 2769858"/>
                <a:gd name="connsiteY0" fmla="*/ 2880815 h 3063209"/>
                <a:gd name="connsiteX1" fmla="*/ 201120 w 2769858"/>
                <a:gd name="connsiteY1" fmla="*/ 2780607 h 3063209"/>
                <a:gd name="connsiteX2" fmla="*/ 704 w 2769858"/>
                <a:gd name="connsiteY2" fmla="*/ 2254514 h 3063209"/>
                <a:gd name="connsiteX3" fmla="*/ 151016 w 2769858"/>
                <a:gd name="connsiteY3" fmla="*/ 1352640 h 3063209"/>
                <a:gd name="connsiteX4" fmla="*/ 551849 w 2769858"/>
                <a:gd name="connsiteY4" fmla="*/ 513396 h 3063209"/>
                <a:gd name="connsiteX5" fmla="*/ 1015312 w 2769858"/>
                <a:gd name="connsiteY5" fmla="*/ 74985 h 3063209"/>
                <a:gd name="connsiteX6" fmla="*/ 1641613 w 2769858"/>
                <a:gd name="connsiteY6" fmla="*/ 24881 h 3063209"/>
                <a:gd name="connsiteX7" fmla="*/ 2092550 w 2769858"/>
                <a:gd name="connsiteY7" fmla="*/ 338032 h 3063209"/>
                <a:gd name="connsiteX8" fmla="*/ 2530961 w 2769858"/>
                <a:gd name="connsiteY8" fmla="*/ 1139698 h 3063209"/>
                <a:gd name="connsiteX9" fmla="*/ 2768956 w 2769858"/>
                <a:gd name="connsiteY9" fmla="*/ 1941363 h 3063209"/>
                <a:gd name="connsiteX10" fmla="*/ 2606117 w 2769858"/>
                <a:gd name="connsiteY10" fmla="*/ 2379774 h 3063209"/>
                <a:gd name="connsiteX11" fmla="*/ 2443279 w 2769858"/>
                <a:gd name="connsiteY11" fmla="*/ 2930919 h 3063209"/>
                <a:gd name="connsiteX12" fmla="*/ 1867082 w 2769858"/>
                <a:gd name="connsiteY12" fmla="*/ 3018602 h 3063209"/>
                <a:gd name="connsiteX13" fmla="*/ 1892134 w 2769858"/>
                <a:gd name="connsiteY13" fmla="*/ 2342196 h 3063209"/>
                <a:gd name="connsiteX14" fmla="*/ 1002786 w 2769858"/>
                <a:gd name="connsiteY14" fmla="*/ 2279566 h 3063209"/>
                <a:gd name="connsiteX15" fmla="*/ 877526 w 2769858"/>
                <a:gd name="connsiteY15" fmla="*/ 2880815 h 3063209"/>
                <a:gd name="connsiteX0" fmla="*/ 877526 w 2647853"/>
                <a:gd name="connsiteY0" fmla="*/ 2880815 h 3063209"/>
                <a:gd name="connsiteX1" fmla="*/ 201120 w 2647853"/>
                <a:gd name="connsiteY1" fmla="*/ 2780607 h 3063209"/>
                <a:gd name="connsiteX2" fmla="*/ 704 w 2647853"/>
                <a:gd name="connsiteY2" fmla="*/ 2254514 h 3063209"/>
                <a:gd name="connsiteX3" fmla="*/ 151016 w 2647853"/>
                <a:gd name="connsiteY3" fmla="*/ 1352640 h 3063209"/>
                <a:gd name="connsiteX4" fmla="*/ 551849 w 2647853"/>
                <a:gd name="connsiteY4" fmla="*/ 513396 h 3063209"/>
                <a:gd name="connsiteX5" fmla="*/ 1015312 w 2647853"/>
                <a:gd name="connsiteY5" fmla="*/ 74985 h 3063209"/>
                <a:gd name="connsiteX6" fmla="*/ 1641613 w 2647853"/>
                <a:gd name="connsiteY6" fmla="*/ 24881 h 3063209"/>
                <a:gd name="connsiteX7" fmla="*/ 2092550 w 2647853"/>
                <a:gd name="connsiteY7" fmla="*/ 338032 h 3063209"/>
                <a:gd name="connsiteX8" fmla="*/ 2530961 w 2647853"/>
                <a:gd name="connsiteY8" fmla="*/ 1139698 h 3063209"/>
                <a:gd name="connsiteX9" fmla="*/ 2643695 w 2647853"/>
                <a:gd name="connsiteY9" fmla="*/ 1941363 h 3063209"/>
                <a:gd name="connsiteX10" fmla="*/ 2606117 w 2647853"/>
                <a:gd name="connsiteY10" fmla="*/ 2379774 h 3063209"/>
                <a:gd name="connsiteX11" fmla="*/ 2443279 w 2647853"/>
                <a:gd name="connsiteY11" fmla="*/ 2930919 h 3063209"/>
                <a:gd name="connsiteX12" fmla="*/ 1867082 w 2647853"/>
                <a:gd name="connsiteY12" fmla="*/ 3018602 h 3063209"/>
                <a:gd name="connsiteX13" fmla="*/ 1892134 w 2647853"/>
                <a:gd name="connsiteY13" fmla="*/ 2342196 h 3063209"/>
                <a:gd name="connsiteX14" fmla="*/ 1002786 w 2647853"/>
                <a:gd name="connsiteY14" fmla="*/ 2279566 h 3063209"/>
                <a:gd name="connsiteX15" fmla="*/ 877526 w 2647853"/>
                <a:gd name="connsiteY15" fmla="*/ 2880815 h 306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47853" h="3063209">
                  <a:moveTo>
                    <a:pt x="877526" y="2880815"/>
                  </a:moveTo>
                  <a:cubicBezTo>
                    <a:pt x="743915" y="2964322"/>
                    <a:pt x="347257" y="2884990"/>
                    <a:pt x="201120" y="2780607"/>
                  </a:cubicBezTo>
                  <a:cubicBezTo>
                    <a:pt x="54983" y="2676224"/>
                    <a:pt x="9055" y="2492508"/>
                    <a:pt x="704" y="2254514"/>
                  </a:cubicBezTo>
                  <a:cubicBezTo>
                    <a:pt x="-7647" y="2016520"/>
                    <a:pt x="59159" y="1642826"/>
                    <a:pt x="151016" y="1352640"/>
                  </a:cubicBezTo>
                  <a:cubicBezTo>
                    <a:pt x="242873" y="1062454"/>
                    <a:pt x="407800" y="726338"/>
                    <a:pt x="551849" y="513396"/>
                  </a:cubicBezTo>
                  <a:cubicBezTo>
                    <a:pt x="695898" y="300454"/>
                    <a:pt x="833685" y="156404"/>
                    <a:pt x="1015312" y="74985"/>
                  </a:cubicBezTo>
                  <a:cubicBezTo>
                    <a:pt x="1196939" y="-6434"/>
                    <a:pt x="1462073" y="-18960"/>
                    <a:pt x="1641613" y="24881"/>
                  </a:cubicBezTo>
                  <a:cubicBezTo>
                    <a:pt x="1821153" y="68722"/>
                    <a:pt x="1944325" y="152229"/>
                    <a:pt x="2092550" y="338032"/>
                  </a:cubicBezTo>
                  <a:cubicBezTo>
                    <a:pt x="2240775" y="523835"/>
                    <a:pt x="2439104" y="872476"/>
                    <a:pt x="2530961" y="1139698"/>
                  </a:cubicBezTo>
                  <a:cubicBezTo>
                    <a:pt x="2622818" y="1406920"/>
                    <a:pt x="2631169" y="1734684"/>
                    <a:pt x="2643695" y="1941363"/>
                  </a:cubicBezTo>
                  <a:cubicBezTo>
                    <a:pt x="2656221" y="2148042"/>
                    <a:pt x="2639520" y="2214848"/>
                    <a:pt x="2606117" y="2379774"/>
                  </a:cubicBezTo>
                  <a:cubicBezTo>
                    <a:pt x="2572714" y="2544700"/>
                    <a:pt x="2566452" y="2824448"/>
                    <a:pt x="2443279" y="2930919"/>
                  </a:cubicBezTo>
                  <a:cubicBezTo>
                    <a:pt x="2320106" y="3037390"/>
                    <a:pt x="1958939" y="3116722"/>
                    <a:pt x="1867082" y="3018602"/>
                  </a:cubicBezTo>
                  <a:cubicBezTo>
                    <a:pt x="1775225" y="2920482"/>
                    <a:pt x="2036183" y="2465369"/>
                    <a:pt x="1892134" y="2342196"/>
                  </a:cubicBezTo>
                  <a:cubicBezTo>
                    <a:pt x="1748085" y="2219023"/>
                    <a:pt x="1169800" y="2193971"/>
                    <a:pt x="1002786" y="2279566"/>
                  </a:cubicBezTo>
                  <a:cubicBezTo>
                    <a:pt x="835772" y="2365161"/>
                    <a:pt x="1011137" y="2797308"/>
                    <a:pt x="877526" y="2880815"/>
                  </a:cubicBezTo>
                  <a:close/>
                </a:path>
              </a:pathLst>
            </a:custGeom>
            <a:solidFill>
              <a:srgbClr val="F04E4E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557336D-4618-4D4E-8388-AC65B48408E8}"/>
                </a:ext>
              </a:extLst>
            </p:cNvPr>
            <p:cNvSpPr/>
            <p:nvPr/>
          </p:nvSpPr>
          <p:spPr>
            <a:xfrm>
              <a:off x="9042884" y="1387386"/>
              <a:ext cx="1803748" cy="2467627"/>
            </a:xfrm>
            <a:prstGeom prst="ellipse">
              <a:avLst/>
            </a:prstGeom>
            <a:solidFill>
              <a:srgbClr val="271D1B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Rectangle 6">
              <a:extLst>
                <a:ext uri="{FF2B5EF4-FFF2-40B4-BE49-F238E27FC236}">
                  <a16:creationId xmlns:a16="http://schemas.microsoft.com/office/drawing/2014/main" id="{CD3DC321-2B2E-4143-895F-341FB87810C9}"/>
                </a:ext>
              </a:extLst>
            </p:cNvPr>
            <p:cNvSpPr/>
            <p:nvPr/>
          </p:nvSpPr>
          <p:spPr>
            <a:xfrm>
              <a:off x="9867783" y="3854534"/>
              <a:ext cx="158025" cy="2035001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025" h="2035001">
                  <a:moveTo>
                    <a:pt x="0" y="0"/>
                  </a:moveTo>
                  <a:lnTo>
                    <a:pt x="154850" y="0"/>
                  </a:lnTo>
                  <a:cubicBezTo>
                    <a:pt x="155908" y="678334"/>
                    <a:pt x="156967" y="1356667"/>
                    <a:pt x="158025" y="2035001"/>
                  </a:cubicBezTo>
                  <a:lnTo>
                    <a:pt x="0" y="2003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0" name="Rectangle 6">
              <a:extLst>
                <a:ext uri="{FF2B5EF4-FFF2-40B4-BE49-F238E27FC236}">
                  <a16:creationId xmlns:a16="http://schemas.microsoft.com/office/drawing/2014/main" id="{32411819-5500-4E47-9149-6558BBC5CD4F}"/>
                </a:ext>
              </a:extLst>
            </p:cNvPr>
            <p:cNvSpPr/>
            <p:nvPr/>
          </p:nvSpPr>
          <p:spPr>
            <a:xfrm rot="16200000">
              <a:off x="9864556" y="1767955"/>
              <a:ext cx="160406" cy="1803748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  <a:gd name="connsiteX0" fmla="*/ 2381 w 160406"/>
                <a:gd name="connsiteY0" fmla="*/ 0 h 2035001"/>
                <a:gd name="connsiteX1" fmla="*/ 157231 w 160406"/>
                <a:gd name="connsiteY1" fmla="*/ 0 h 2035001"/>
                <a:gd name="connsiteX2" fmla="*/ 160406 w 160406"/>
                <a:gd name="connsiteY2" fmla="*/ 2035001 h 2035001"/>
                <a:gd name="connsiteX3" fmla="*/ 0 w 160406"/>
                <a:gd name="connsiteY3" fmla="*/ 2027430 h 2035001"/>
                <a:gd name="connsiteX4" fmla="*/ 2381 w 160406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406" h="2035001">
                  <a:moveTo>
                    <a:pt x="2381" y="0"/>
                  </a:moveTo>
                  <a:lnTo>
                    <a:pt x="157231" y="0"/>
                  </a:lnTo>
                  <a:cubicBezTo>
                    <a:pt x="158289" y="678334"/>
                    <a:pt x="159348" y="1356667"/>
                    <a:pt x="160406" y="2035001"/>
                  </a:cubicBezTo>
                  <a:lnTo>
                    <a:pt x="0" y="2027430"/>
                  </a:lnTo>
                  <a:cubicBezTo>
                    <a:pt x="794" y="1351620"/>
                    <a:pt x="1587" y="675810"/>
                    <a:pt x="2381" y="0"/>
                  </a:cubicBezTo>
                  <a:close/>
                </a:path>
              </a:pathLst>
            </a:custGeom>
            <a:solidFill>
              <a:srgbClr val="271D1B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1" name="Rectangle 6">
              <a:extLst>
                <a:ext uri="{FF2B5EF4-FFF2-40B4-BE49-F238E27FC236}">
                  <a16:creationId xmlns:a16="http://schemas.microsoft.com/office/drawing/2014/main" id="{459F21B4-CE5F-47D1-A642-EBC2421CFA9B}"/>
                </a:ext>
              </a:extLst>
            </p:cNvPr>
            <p:cNvSpPr/>
            <p:nvPr/>
          </p:nvSpPr>
          <p:spPr>
            <a:xfrm>
              <a:off x="9969000" y="2750031"/>
              <a:ext cx="45719" cy="1104503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  <a:gd name="connsiteX0" fmla="*/ 2381 w 160406"/>
                <a:gd name="connsiteY0" fmla="*/ 0 h 2035001"/>
                <a:gd name="connsiteX1" fmla="*/ 157231 w 160406"/>
                <a:gd name="connsiteY1" fmla="*/ 0 h 2035001"/>
                <a:gd name="connsiteX2" fmla="*/ 160406 w 160406"/>
                <a:gd name="connsiteY2" fmla="*/ 2035001 h 2035001"/>
                <a:gd name="connsiteX3" fmla="*/ 0 w 160406"/>
                <a:gd name="connsiteY3" fmla="*/ 2027430 h 2035001"/>
                <a:gd name="connsiteX4" fmla="*/ 2381 w 160406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406" h="2035001">
                  <a:moveTo>
                    <a:pt x="2381" y="0"/>
                  </a:moveTo>
                  <a:lnTo>
                    <a:pt x="157231" y="0"/>
                  </a:lnTo>
                  <a:cubicBezTo>
                    <a:pt x="158289" y="678334"/>
                    <a:pt x="159348" y="1356667"/>
                    <a:pt x="160406" y="2035001"/>
                  </a:cubicBezTo>
                  <a:lnTo>
                    <a:pt x="0" y="2027430"/>
                  </a:lnTo>
                  <a:cubicBezTo>
                    <a:pt x="794" y="1351620"/>
                    <a:pt x="1587" y="675810"/>
                    <a:pt x="2381" y="0"/>
                  </a:cubicBezTo>
                  <a:close/>
                </a:path>
              </a:pathLst>
            </a:custGeom>
            <a:solidFill>
              <a:srgbClr val="271D1B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2" name="Rectangle 6">
              <a:extLst>
                <a:ext uri="{FF2B5EF4-FFF2-40B4-BE49-F238E27FC236}">
                  <a16:creationId xmlns:a16="http://schemas.microsoft.com/office/drawing/2014/main" id="{7DA2727D-FE0D-47F0-ABA9-569D020B797F}"/>
                </a:ext>
              </a:extLst>
            </p:cNvPr>
            <p:cNvSpPr/>
            <p:nvPr/>
          </p:nvSpPr>
          <p:spPr>
            <a:xfrm>
              <a:off x="9874114" y="2750031"/>
              <a:ext cx="45719" cy="1104503"/>
            </a:xfrm>
            <a:custGeom>
              <a:avLst/>
              <a:gdLst>
                <a:gd name="connsiteX0" fmla="*/ 0 w 154850"/>
                <a:gd name="connsiteY0" fmla="*/ 0 h 2003251"/>
                <a:gd name="connsiteX1" fmla="*/ 154850 w 154850"/>
                <a:gd name="connsiteY1" fmla="*/ 0 h 2003251"/>
                <a:gd name="connsiteX2" fmla="*/ 154850 w 154850"/>
                <a:gd name="connsiteY2" fmla="*/ 2003251 h 2003251"/>
                <a:gd name="connsiteX3" fmla="*/ 0 w 154850"/>
                <a:gd name="connsiteY3" fmla="*/ 2003251 h 2003251"/>
                <a:gd name="connsiteX4" fmla="*/ 0 w 154850"/>
                <a:gd name="connsiteY4" fmla="*/ 0 h 2003251"/>
                <a:gd name="connsiteX0" fmla="*/ 0 w 158025"/>
                <a:gd name="connsiteY0" fmla="*/ 0 h 2035001"/>
                <a:gd name="connsiteX1" fmla="*/ 154850 w 158025"/>
                <a:gd name="connsiteY1" fmla="*/ 0 h 2035001"/>
                <a:gd name="connsiteX2" fmla="*/ 158025 w 158025"/>
                <a:gd name="connsiteY2" fmla="*/ 2035001 h 2035001"/>
                <a:gd name="connsiteX3" fmla="*/ 0 w 158025"/>
                <a:gd name="connsiteY3" fmla="*/ 2003251 h 2035001"/>
                <a:gd name="connsiteX4" fmla="*/ 0 w 158025"/>
                <a:gd name="connsiteY4" fmla="*/ 0 h 2035001"/>
                <a:gd name="connsiteX0" fmla="*/ 2381 w 160406"/>
                <a:gd name="connsiteY0" fmla="*/ 0 h 2035001"/>
                <a:gd name="connsiteX1" fmla="*/ 157231 w 160406"/>
                <a:gd name="connsiteY1" fmla="*/ 0 h 2035001"/>
                <a:gd name="connsiteX2" fmla="*/ 160406 w 160406"/>
                <a:gd name="connsiteY2" fmla="*/ 2035001 h 2035001"/>
                <a:gd name="connsiteX3" fmla="*/ 0 w 160406"/>
                <a:gd name="connsiteY3" fmla="*/ 2027430 h 2035001"/>
                <a:gd name="connsiteX4" fmla="*/ 2381 w 160406"/>
                <a:gd name="connsiteY4" fmla="*/ 0 h 203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406" h="2035001">
                  <a:moveTo>
                    <a:pt x="2381" y="0"/>
                  </a:moveTo>
                  <a:lnTo>
                    <a:pt x="157231" y="0"/>
                  </a:lnTo>
                  <a:cubicBezTo>
                    <a:pt x="158289" y="678334"/>
                    <a:pt x="159348" y="1356667"/>
                    <a:pt x="160406" y="2035001"/>
                  </a:cubicBezTo>
                  <a:lnTo>
                    <a:pt x="0" y="2027430"/>
                  </a:lnTo>
                  <a:cubicBezTo>
                    <a:pt x="794" y="1351620"/>
                    <a:pt x="1587" y="675810"/>
                    <a:pt x="2381" y="0"/>
                  </a:cubicBezTo>
                  <a:close/>
                </a:path>
              </a:pathLst>
            </a:custGeom>
            <a:solidFill>
              <a:srgbClr val="271D1B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4" name="Circle: Hollow 33">
              <a:extLst>
                <a:ext uri="{FF2B5EF4-FFF2-40B4-BE49-F238E27FC236}">
                  <a16:creationId xmlns:a16="http://schemas.microsoft.com/office/drawing/2014/main" id="{1BE39C83-D3C0-4262-9E2C-DE47231E9127}"/>
                </a:ext>
              </a:extLst>
            </p:cNvPr>
            <p:cNvSpPr/>
            <p:nvPr/>
          </p:nvSpPr>
          <p:spPr>
            <a:xfrm>
              <a:off x="9919833" y="3931039"/>
              <a:ext cx="130787" cy="138959"/>
            </a:xfrm>
            <a:prstGeom prst="donut">
              <a:avLst>
                <a:gd name="adj" fmla="val 15797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  <p:sp>
          <p:nvSpPr>
            <p:cNvPr id="35" name="Frame 34">
              <a:extLst>
                <a:ext uri="{FF2B5EF4-FFF2-40B4-BE49-F238E27FC236}">
                  <a16:creationId xmlns:a16="http://schemas.microsoft.com/office/drawing/2014/main" id="{303A50F4-FA30-4184-959E-62131716745E}"/>
                </a:ext>
              </a:extLst>
            </p:cNvPr>
            <p:cNvSpPr/>
            <p:nvPr/>
          </p:nvSpPr>
          <p:spPr>
            <a:xfrm>
              <a:off x="9932238" y="3850097"/>
              <a:ext cx="105975" cy="75548"/>
            </a:xfrm>
            <a:prstGeom prst="fram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  <p:sp>
          <p:nvSpPr>
            <p:cNvPr id="15" name="Frame 14">
              <a:extLst>
                <a:ext uri="{FF2B5EF4-FFF2-40B4-BE49-F238E27FC236}">
                  <a16:creationId xmlns:a16="http://schemas.microsoft.com/office/drawing/2014/main" id="{4FEF46A7-0CC3-4515-B470-B9016D9FED4E}"/>
                </a:ext>
              </a:extLst>
            </p:cNvPr>
            <p:cNvSpPr/>
            <p:nvPr/>
          </p:nvSpPr>
          <p:spPr>
            <a:xfrm>
              <a:off x="9533167" y="1710436"/>
              <a:ext cx="904116" cy="716608"/>
            </a:xfrm>
            <a:prstGeom prst="frame">
              <a:avLst>
                <a:gd name="adj1" fmla="val 844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>
                <a:solidFill>
                  <a:schemeClr val="tx1"/>
                </a:solidFill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9FDB8B-BB34-4B1A-A3A3-995D9217F205}"/>
              </a:ext>
            </a:extLst>
          </p:cNvPr>
          <p:cNvSpPr txBox="1"/>
          <p:nvPr/>
        </p:nvSpPr>
        <p:spPr>
          <a:xfrm>
            <a:off x="2791663" y="389453"/>
            <a:ext cx="6947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7200" b="1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Group Member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6258B82F-4295-417E-A34B-802A6F6983A8}"/>
              </a:ext>
            </a:extLst>
          </p:cNvPr>
          <p:cNvSpPr/>
          <p:nvPr/>
        </p:nvSpPr>
        <p:spPr>
          <a:xfrm rot="5400000">
            <a:off x="2095842" y="677231"/>
            <a:ext cx="396407" cy="44729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1CFB0C6F-6492-4A10-BF29-76DB97D849EE}"/>
              </a:ext>
            </a:extLst>
          </p:cNvPr>
          <p:cNvSpPr/>
          <p:nvPr/>
        </p:nvSpPr>
        <p:spPr>
          <a:xfrm rot="16200000" flipH="1">
            <a:off x="10038193" y="677232"/>
            <a:ext cx="396407" cy="44729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6829252-9C24-4129-BFD8-793BE2AEF7AC}"/>
              </a:ext>
            </a:extLst>
          </p:cNvPr>
          <p:cNvSpPr txBox="1"/>
          <p:nvPr/>
        </p:nvSpPr>
        <p:spPr>
          <a:xfrm>
            <a:off x="4762816" y="5069239"/>
            <a:ext cx="25627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Tôn</a:t>
            </a:r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 </a:t>
            </a:r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Nữ</a:t>
            </a:r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 </a:t>
            </a:r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Bảo</a:t>
            </a:r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 </a:t>
            </a:r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Trân</a:t>
            </a:r>
            <a:endParaRPr lang="en-MY" sz="2800" dirty="0">
              <a:solidFill>
                <a:schemeClr val="bg1"/>
              </a:solidFill>
              <a:latin typeface="Minecraft" panose="02000603000000000000" pitchFamily="2" charset="0"/>
              <a:ea typeface="Minecraft" panose="02000603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63944E-7B60-4D57-88EB-95A76B862313}"/>
              </a:ext>
            </a:extLst>
          </p:cNvPr>
          <p:cNvSpPr txBox="1"/>
          <p:nvPr/>
        </p:nvSpPr>
        <p:spPr>
          <a:xfrm>
            <a:off x="7825751" y="5517828"/>
            <a:ext cx="2477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Ngô</a:t>
            </a:r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 </a:t>
            </a:r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Phương</a:t>
            </a:r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 </a:t>
            </a:r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Vy</a:t>
            </a:r>
            <a:endParaRPr lang="en-MY" sz="2800" dirty="0">
              <a:solidFill>
                <a:schemeClr val="bg1"/>
              </a:solidFill>
              <a:latin typeface="Minecraft" panose="02000603000000000000" pitchFamily="2" charset="0"/>
              <a:ea typeface="Minecraft" panose="02000603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0EB5183-9571-4882-9C33-855C94F7EC67}"/>
              </a:ext>
            </a:extLst>
          </p:cNvPr>
          <p:cNvSpPr txBox="1"/>
          <p:nvPr/>
        </p:nvSpPr>
        <p:spPr>
          <a:xfrm>
            <a:off x="1621867" y="5578268"/>
            <a:ext cx="28372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Nguyễn</a:t>
            </a:r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 Lê </a:t>
            </a:r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Vỹ</a:t>
            </a:r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 Kha </a:t>
            </a:r>
          </a:p>
        </p:txBody>
      </p:sp>
      <p:sp>
        <p:nvSpPr>
          <p:cNvPr id="43" name="Frame 42">
            <a:extLst>
              <a:ext uri="{FF2B5EF4-FFF2-40B4-BE49-F238E27FC236}">
                <a16:creationId xmlns:a16="http://schemas.microsoft.com/office/drawing/2014/main" id="{B956B0FB-A636-47BA-8A1D-5CB4FD176A9B}"/>
              </a:ext>
            </a:extLst>
          </p:cNvPr>
          <p:cNvSpPr/>
          <p:nvPr/>
        </p:nvSpPr>
        <p:spPr>
          <a:xfrm>
            <a:off x="203200" y="275770"/>
            <a:ext cx="11713029" cy="6308889"/>
          </a:xfrm>
          <a:prstGeom prst="frame">
            <a:avLst>
              <a:gd name="adj1" fmla="val 12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4312E32-C6CA-4A02-B5D3-0E3ACFE854C5}"/>
              </a:ext>
            </a:extLst>
          </p:cNvPr>
          <p:cNvSpPr txBox="1"/>
          <p:nvPr/>
        </p:nvSpPr>
        <p:spPr>
          <a:xfrm>
            <a:off x="4706539" y="5093596"/>
            <a:ext cx="2680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Trần Ngọc Thắng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DD03B7E-AB69-4A20-932B-B23BDE079608}"/>
              </a:ext>
            </a:extLst>
          </p:cNvPr>
          <p:cNvSpPr txBox="1"/>
          <p:nvPr/>
        </p:nvSpPr>
        <p:spPr>
          <a:xfrm>
            <a:off x="7813292" y="5433876"/>
            <a:ext cx="31134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Lê Trần </a:t>
            </a:r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Phương</a:t>
            </a:r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 </a:t>
            </a:r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Vy</a:t>
            </a:r>
            <a:endParaRPr lang="en-MY" sz="2800" dirty="0">
              <a:solidFill>
                <a:schemeClr val="bg1"/>
              </a:solidFill>
              <a:latin typeface="Minecraft" panose="02000603000000000000" pitchFamily="2" charset="0"/>
              <a:ea typeface="Minecraft" panose="02000603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2AC70EB-F4FA-4973-9C34-4FAEB90B659F}"/>
              </a:ext>
            </a:extLst>
          </p:cNvPr>
          <p:cNvSpPr txBox="1"/>
          <p:nvPr/>
        </p:nvSpPr>
        <p:spPr>
          <a:xfrm>
            <a:off x="1581114" y="5578200"/>
            <a:ext cx="28372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Nghiêm</a:t>
            </a:r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 </a:t>
            </a:r>
            <a:r>
              <a:rPr lang="en-MY" sz="28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Tuấn</a:t>
            </a:r>
            <a:r>
              <a:rPr lang="en-MY" sz="28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 Anh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D1B72D-5720-4075-9F5B-1BAE37CE632D}"/>
              </a:ext>
            </a:extLst>
          </p:cNvPr>
          <p:cNvSpPr/>
          <p:nvPr/>
        </p:nvSpPr>
        <p:spPr>
          <a:xfrm>
            <a:off x="7769376" y="5517827"/>
            <a:ext cx="56589" cy="436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69EDA64-2C66-4F60-B086-14EECC4550CD}"/>
              </a:ext>
            </a:extLst>
          </p:cNvPr>
          <p:cNvSpPr/>
          <p:nvPr/>
        </p:nvSpPr>
        <p:spPr>
          <a:xfrm>
            <a:off x="4757398" y="5056866"/>
            <a:ext cx="56589" cy="436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1938DC4-1679-4B37-813E-5B022CF0FEF6}"/>
              </a:ext>
            </a:extLst>
          </p:cNvPr>
          <p:cNvSpPr/>
          <p:nvPr/>
        </p:nvSpPr>
        <p:spPr>
          <a:xfrm>
            <a:off x="1593573" y="5644875"/>
            <a:ext cx="56589" cy="436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7780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xit" presetSubtype="0" fill="hold" grpId="1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1" presetClass="entr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400"/>
                            </p:stCondLst>
                            <p:childTnLst>
                              <p:par>
                                <p:cTn id="29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400"/>
                            </p:stCondLst>
                            <p:childTnLst>
                              <p:par>
                                <p:cTn id="32" presetID="1" presetClass="exit" presetSubtype="0" fill="hold" grpId="3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900"/>
                            </p:stCondLst>
                            <p:childTnLst>
                              <p:par>
                                <p:cTn id="3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900"/>
                            </p:stCondLst>
                            <p:childTnLst>
                              <p:par>
                                <p:cTn id="38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900"/>
                            </p:stCondLst>
                            <p:childTnLst>
                              <p:par>
                                <p:cTn id="41" presetID="1" presetClass="entr" presetSubtype="0" fill="hold" grpId="4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9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9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9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15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3" presetClass="path" presetSubtype="0" accel="50000" decel="5000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08333E-6 -1.48148E-6 L 0.25 -1.48148E-6 " pathEditMode="relative" rAng="0" ptsTypes="AA">
                                      <p:cBhvr>
                                        <p:cTn id="9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63" presetClass="path" presetSubtype="0" accel="50000" decel="5000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9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7" presetID="63" presetClass="path" presetSubtype="0" accel="50000" decel="5000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9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150"/>
                            </p:stCondLst>
                            <p:childTnLst>
                              <p:par>
                                <p:cTn id="100" presetID="22" presetClass="exit" presetSubtype="2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22" presetClass="exit" presetSubtype="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22" presetClass="exit" presetSubtype="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35" presetClass="path" presetSubtype="0" accel="50000" decel="50000" fill="hold" grpId="4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0.25 -1.48148E-6 L 2.08333E-6 -1.48148E-6 " pathEditMode="relative" rAng="0" ptsTypes="AA">
                                      <p:cBhvr>
                                        <p:cTn id="11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35" presetClass="path" presetSubtype="0" accel="50000" decel="50000" fill="hold" grpId="4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0.25 -1.11111E-6 L -1.875E-6 -1.11111E-6 " pathEditMode="relative" rAng="0" ptsTypes="AA">
                                      <p:cBhvr>
                                        <p:cTn id="1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35" presetClass="path" presetSubtype="0" accel="50000" decel="50000" fill="hold" grpId="4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0.25 -2.59259E-6 L -3.33333E-6 -2.59259E-6 " pathEditMode="relative" rAng="0" ptsTypes="AA">
                                      <p:cBhvr>
                                        <p:cTn id="1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2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2" grpId="1"/>
      <p:bldP spid="42" grpId="2"/>
      <p:bldP spid="42" grpId="3"/>
      <p:bldP spid="42" grpId="4"/>
      <p:bldP spid="39" grpId="0" animBg="1"/>
      <p:bldP spid="39" grpId="1" animBg="1"/>
      <p:bldP spid="39" grpId="2" animBg="1"/>
      <p:bldP spid="39" grpId="3" animBg="1"/>
      <p:bldP spid="39" grpId="4" animBg="1"/>
      <p:bldP spid="44" grpId="0" animBg="1"/>
      <p:bldP spid="44" grpId="1" animBg="1"/>
      <p:bldP spid="44" grpId="2" animBg="1"/>
      <p:bldP spid="44" grpId="3" animBg="1"/>
      <p:bldP spid="44" grpId="4" animBg="1"/>
      <p:bldP spid="40" grpId="0"/>
      <p:bldP spid="40" grpId="1"/>
      <p:bldP spid="46" grpId="0"/>
      <p:bldP spid="46" grpId="1"/>
      <p:bldP spid="47" grpId="0"/>
      <p:bldP spid="47" grpId="1"/>
      <p:bldP spid="45" grpId="0"/>
      <p:bldP spid="48" grpId="0"/>
      <p:bldP spid="49" grpId="0"/>
      <p:bldP spid="2" grpId="0" animBg="1"/>
      <p:bldP spid="2" grpId="1" animBg="1"/>
      <p:bldP spid="2" grpId="2" animBg="1"/>
      <p:bldP spid="2" grpId="3" animBg="1"/>
      <p:bldP spid="2" grpId="4" animBg="1"/>
      <p:bldP spid="50" grpId="0" animBg="1"/>
      <p:bldP spid="50" grpId="1" animBg="1"/>
      <p:bldP spid="50" grpId="2" animBg="1"/>
      <p:bldP spid="50" grpId="3" animBg="1"/>
      <p:bldP spid="50" grpId="4" animBg="1"/>
      <p:bldP spid="51" grpId="0" animBg="1"/>
      <p:bldP spid="51" grpId="1" animBg="1"/>
      <p:bldP spid="51" grpId="2" animBg="1"/>
      <p:bldP spid="51" grpId="3" animBg="1"/>
      <p:bldP spid="51" grpId="4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5EA8F6-EFF1-47EB-A236-EB3AE5447AAD}"/>
              </a:ext>
            </a:extLst>
          </p:cNvPr>
          <p:cNvSpPr txBox="1"/>
          <p:nvPr/>
        </p:nvSpPr>
        <p:spPr>
          <a:xfrm>
            <a:off x="4059281" y="444139"/>
            <a:ext cx="4073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>
                <a:solidFill>
                  <a:schemeClr val="bg1"/>
                </a:solidFill>
                <a:effectLst>
                  <a:glow rad="228600">
                    <a:srgbClr val="0070C0">
                      <a:alpha val="40000"/>
                    </a:srgbClr>
                  </a:glow>
                </a:effectLst>
                <a:latin typeface="Retro Gaming" panose="00000400000000000000" pitchFamily="2" charset="0"/>
              </a:rPr>
              <a:t>50 P L A Y E R 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9639CC-F7D3-4966-8242-E2D2BE87CF01}"/>
              </a:ext>
            </a:extLst>
          </p:cNvPr>
          <p:cNvSpPr/>
          <p:nvPr/>
        </p:nvSpPr>
        <p:spPr>
          <a:xfrm rot="18909422">
            <a:off x="5385875" y="2025049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89A072-6EB3-4E0A-BDB3-07F7326ECC19}"/>
              </a:ext>
            </a:extLst>
          </p:cNvPr>
          <p:cNvSpPr/>
          <p:nvPr/>
        </p:nvSpPr>
        <p:spPr>
          <a:xfrm rot="18909422">
            <a:off x="6872864" y="3422776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48895E-0C5D-44E9-95CE-9C66334F3401}"/>
              </a:ext>
            </a:extLst>
          </p:cNvPr>
          <p:cNvSpPr/>
          <p:nvPr/>
        </p:nvSpPr>
        <p:spPr>
          <a:xfrm rot="18909422">
            <a:off x="3898885" y="3422776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CFF1AC-3718-41C2-A66E-74D84232AF59}"/>
              </a:ext>
            </a:extLst>
          </p:cNvPr>
          <p:cNvSpPr/>
          <p:nvPr/>
        </p:nvSpPr>
        <p:spPr>
          <a:xfrm rot="18909422">
            <a:off x="2411896" y="2025049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EABFE5-92C3-4434-BAD2-AEB656EB9F96}"/>
              </a:ext>
            </a:extLst>
          </p:cNvPr>
          <p:cNvSpPr/>
          <p:nvPr/>
        </p:nvSpPr>
        <p:spPr>
          <a:xfrm rot="18909422">
            <a:off x="8359856" y="1978803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8139EC-5AB7-495A-83F9-310B0E61996F}"/>
              </a:ext>
            </a:extLst>
          </p:cNvPr>
          <p:cNvSpPr/>
          <p:nvPr/>
        </p:nvSpPr>
        <p:spPr>
          <a:xfrm rot="18909422">
            <a:off x="8359855" y="4966877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972C09-53FF-4A35-8DEB-5F304340AD31}"/>
              </a:ext>
            </a:extLst>
          </p:cNvPr>
          <p:cNvSpPr/>
          <p:nvPr/>
        </p:nvSpPr>
        <p:spPr>
          <a:xfrm rot="18909422">
            <a:off x="5385871" y="4871103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B72E41-D86C-4D46-81BD-2D395ACD06B7}"/>
              </a:ext>
            </a:extLst>
          </p:cNvPr>
          <p:cNvSpPr/>
          <p:nvPr/>
        </p:nvSpPr>
        <p:spPr>
          <a:xfrm rot="18909422">
            <a:off x="2411887" y="4871104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D7240F8-2CF0-4CC3-A02F-BD3A9D13AC08}"/>
              </a:ext>
            </a:extLst>
          </p:cNvPr>
          <p:cNvSpPr/>
          <p:nvPr/>
        </p:nvSpPr>
        <p:spPr>
          <a:xfrm rot="18909422">
            <a:off x="924892" y="3422776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31E603-DEBD-442D-B85A-65E9F32BAEF0}"/>
              </a:ext>
            </a:extLst>
          </p:cNvPr>
          <p:cNvSpPr/>
          <p:nvPr/>
        </p:nvSpPr>
        <p:spPr>
          <a:xfrm rot="18909422">
            <a:off x="9846842" y="3422776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F818059-DE30-4146-B2FB-08239E9C8389}"/>
              </a:ext>
            </a:extLst>
          </p:cNvPr>
          <p:cNvSpPr/>
          <p:nvPr/>
        </p:nvSpPr>
        <p:spPr>
          <a:xfrm rot="18909422">
            <a:off x="924892" y="552247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BE7904-8011-44D7-BB51-316EA6817EB3}"/>
              </a:ext>
            </a:extLst>
          </p:cNvPr>
          <p:cNvSpPr/>
          <p:nvPr/>
        </p:nvSpPr>
        <p:spPr>
          <a:xfrm rot="18909422">
            <a:off x="-562113" y="1978801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165F907-CFFF-4D51-84B1-80BF659E3D17}"/>
              </a:ext>
            </a:extLst>
          </p:cNvPr>
          <p:cNvSpPr/>
          <p:nvPr/>
        </p:nvSpPr>
        <p:spPr>
          <a:xfrm rot="18909422">
            <a:off x="9846840" y="552247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41A5BB1-C4AD-4DC5-BA00-9FD07BFEC8BD}"/>
              </a:ext>
            </a:extLst>
          </p:cNvPr>
          <p:cNvSpPr/>
          <p:nvPr/>
        </p:nvSpPr>
        <p:spPr>
          <a:xfrm rot="18909422">
            <a:off x="11333834" y="2020694"/>
            <a:ext cx="1420249" cy="1434648"/>
          </a:xfrm>
          <a:prstGeom prst="rect">
            <a:avLst/>
          </a:prstGeom>
          <a:solidFill>
            <a:schemeClr val="bg1"/>
          </a:solidFill>
          <a:ln w="76200">
            <a:solidFill>
              <a:srgbClr val="00206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856D2DC0-411E-45AD-BDDE-F95C51D50920}"/>
              </a:ext>
            </a:extLst>
          </p:cNvPr>
          <p:cNvSpPr/>
          <p:nvPr/>
        </p:nvSpPr>
        <p:spPr>
          <a:xfrm rot="10800000">
            <a:off x="2694910" y="3276600"/>
            <a:ext cx="854202" cy="4244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78FD935C-7480-486D-8CC5-42D03D8F49DC}"/>
              </a:ext>
            </a:extLst>
          </p:cNvPr>
          <p:cNvSpPr/>
          <p:nvPr/>
        </p:nvSpPr>
        <p:spPr>
          <a:xfrm rot="10800000">
            <a:off x="4181908" y="4674832"/>
            <a:ext cx="854202" cy="4244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96B2510C-2D81-4330-A4B0-F4F4E554D433}"/>
              </a:ext>
            </a:extLst>
          </p:cNvPr>
          <p:cNvSpPr/>
          <p:nvPr/>
        </p:nvSpPr>
        <p:spPr>
          <a:xfrm rot="10800000">
            <a:off x="5668897" y="3276600"/>
            <a:ext cx="854202" cy="4244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E2798D49-CE40-4726-AF86-4D9557BD2236}"/>
              </a:ext>
            </a:extLst>
          </p:cNvPr>
          <p:cNvSpPr/>
          <p:nvPr/>
        </p:nvSpPr>
        <p:spPr>
          <a:xfrm rot="10800000">
            <a:off x="7155881" y="4674833"/>
            <a:ext cx="854202" cy="4244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1176DD8F-B6A5-4F54-80E1-300D6BF5F6E6}"/>
              </a:ext>
            </a:extLst>
          </p:cNvPr>
          <p:cNvSpPr/>
          <p:nvPr/>
        </p:nvSpPr>
        <p:spPr>
          <a:xfrm rot="10800000">
            <a:off x="8642889" y="3232034"/>
            <a:ext cx="854202" cy="4244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2B6A61-FFFC-4A67-A0D9-68B3B99E0BE9}"/>
              </a:ext>
            </a:extLst>
          </p:cNvPr>
          <p:cNvSpPr txBox="1"/>
          <p:nvPr/>
        </p:nvSpPr>
        <p:spPr>
          <a:xfrm>
            <a:off x="2914261" y="3305889"/>
            <a:ext cx="415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002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5FD110-4C6C-41FE-82B2-036C7821C703}"/>
              </a:ext>
            </a:extLst>
          </p:cNvPr>
          <p:cNvSpPr txBox="1"/>
          <p:nvPr/>
        </p:nvSpPr>
        <p:spPr>
          <a:xfrm>
            <a:off x="4401250" y="4685331"/>
            <a:ext cx="415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004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15F7F6-F295-493D-8A5F-66FBD6B97ED5}"/>
              </a:ext>
            </a:extLst>
          </p:cNvPr>
          <p:cNvSpPr txBox="1"/>
          <p:nvPr/>
        </p:nvSpPr>
        <p:spPr>
          <a:xfrm>
            <a:off x="5888249" y="3305889"/>
            <a:ext cx="415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001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170834-972F-4953-854F-27C97CFE92F8}"/>
              </a:ext>
            </a:extLst>
          </p:cNvPr>
          <p:cNvSpPr txBox="1"/>
          <p:nvPr/>
        </p:nvSpPr>
        <p:spPr>
          <a:xfrm>
            <a:off x="8862227" y="3305889"/>
            <a:ext cx="415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003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AFA25D8-459D-4B45-9445-BBBB7DD23960}"/>
              </a:ext>
            </a:extLst>
          </p:cNvPr>
          <p:cNvSpPr txBox="1"/>
          <p:nvPr/>
        </p:nvSpPr>
        <p:spPr>
          <a:xfrm>
            <a:off x="7375235" y="4685331"/>
            <a:ext cx="415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005</a:t>
            </a:r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B2C95A3D-F8FB-4916-8DE0-0D37030F7784}"/>
              </a:ext>
            </a:extLst>
          </p:cNvPr>
          <p:cNvSpPr/>
          <p:nvPr/>
        </p:nvSpPr>
        <p:spPr>
          <a:xfrm rot="10800000">
            <a:off x="5668894" y="6114320"/>
            <a:ext cx="854202" cy="4244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E2BF6F-94E8-430D-9047-0B567A220883}"/>
              </a:ext>
            </a:extLst>
          </p:cNvPr>
          <p:cNvSpPr txBox="1"/>
          <p:nvPr/>
        </p:nvSpPr>
        <p:spPr>
          <a:xfrm>
            <a:off x="5888249" y="6123677"/>
            <a:ext cx="415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006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7D5B14-02E8-40DE-A77C-65F59EFA5078}"/>
              </a:ext>
            </a:extLst>
          </p:cNvPr>
          <p:cNvSpPr txBox="1"/>
          <p:nvPr/>
        </p:nvSpPr>
        <p:spPr>
          <a:xfrm>
            <a:off x="4013387" y="460314"/>
            <a:ext cx="4073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dirty="0">
                <a:solidFill>
                  <a:schemeClr val="bg1"/>
                </a:solidFill>
                <a:effectLst>
                  <a:glow rad="228600">
                    <a:srgbClr val="0070C0">
                      <a:alpha val="40000"/>
                    </a:srgbClr>
                  </a:glow>
                </a:effectLst>
                <a:latin typeface="Retro Gaming" panose="00000400000000000000" pitchFamily="2" charset="0"/>
              </a:rPr>
              <a:t>6 WINNERS</a:t>
            </a:r>
          </a:p>
        </p:txBody>
      </p:sp>
    </p:spTree>
    <p:extLst>
      <p:ext uri="{BB962C8B-B14F-4D97-AF65-F5344CB8AC3E}">
        <p14:creationId xmlns:p14="http://schemas.microsoft.com/office/powerpoint/2010/main" val="34541348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0" presetClass="exit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75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1B2F50-B05F-4BBE-9F53-B999B05108F0}"/>
              </a:ext>
            </a:extLst>
          </p:cNvPr>
          <p:cNvSpPr/>
          <p:nvPr/>
        </p:nvSpPr>
        <p:spPr>
          <a:xfrm>
            <a:off x="0" y="0"/>
            <a:ext cx="6422412" cy="68136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6827CD-0495-4C56-A78B-8A28DB940E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44355"/>
            <a:ext cx="10881815" cy="1047466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Giải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/>
              <a:t>thưởng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0E2772-12CE-4E97-A258-3381C7F4D55B}"/>
              </a:ext>
            </a:extLst>
          </p:cNvPr>
          <p:cNvSpPr txBox="1"/>
          <p:nvPr/>
        </p:nvSpPr>
        <p:spPr>
          <a:xfrm>
            <a:off x="-351430" y="1752130"/>
            <a:ext cx="609372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800" b="0" i="1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Trường hợp A:</a:t>
            </a:r>
            <a:r>
              <a:rPr lang="vi-VN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Có 6 người tham gia đồng điểm (mỗi người 1 con dấu "winner"). Mỗi người nhận:</a:t>
            </a:r>
          </a:p>
          <a:p>
            <a:pPr marL="1371600"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1 huy hiệu</a:t>
            </a:r>
          </a:p>
          <a:p>
            <a:pPr marL="1371600"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1 giấy chứng nhận </a:t>
            </a:r>
          </a:p>
          <a:p>
            <a:pPr marL="1371600"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1 notebook </a:t>
            </a:r>
          </a:p>
          <a:p>
            <a:br>
              <a:rPr lang="vi-VN" sz="2800" b="0" dirty="0">
                <a:solidFill>
                  <a:schemeClr val="bg1"/>
                </a:solidFill>
                <a:effectLst/>
              </a:rPr>
            </a:br>
            <a:br>
              <a:rPr lang="vi-VN" sz="2800" b="0" dirty="0">
                <a:solidFill>
                  <a:schemeClr val="bg1"/>
                </a:solidFill>
                <a:effectLst/>
              </a:rPr>
            </a:b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C14E-4FD0-4A7B-A410-20FC1CDE5358}"/>
              </a:ext>
            </a:extLst>
          </p:cNvPr>
          <p:cNvSpPr txBox="1"/>
          <p:nvPr/>
        </p:nvSpPr>
        <p:spPr>
          <a:xfrm>
            <a:off x="6227361" y="1698662"/>
            <a:ext cx="538688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Trường hợp B</a:t>
            </a:r>
            <a:r>
              <a:rPr lang="vi-VN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Số người thắng cuộc &lt; 6. Chọn 3 người có số con dấu "winner" cao tới thấp, sắp xếp theo thứ tự giải:</a:t>
            </a:r>
          </a:p>
          <a:p>
            <a:pPr marL="1371600"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 giải nhất: 1 chứng nhận, 1 huy hiệu, 1 notebook </a:t>
            </a:r>
          </a:p>
          <a:p>
            <a:pPr marL="1371600"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 giải nhì: 1 chứng nhận, 1 huy hiệu</a:t>
            </a:r>
          </a:p>
          <a:p>
            <a:pPr marL="1371600"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 giải ba: 1 chứng nhận, 1 notebook </a:t>
            </a:r>
          </a:p>
          <a:p>
            <a:br>
              <a:rPr lang="vi-VN" sz="2400" b="0" dirty="0">
                <a:effectLst/>
              </a:rPr>
            </a:br>
            <a:br>
              <a:rPr lang="vi-VN" sz="2400" b="0" dirty="0">
                <a:effectLst/>
              </a:rPr>
            </a:br>
            <a:br>
              <a:rPr lang="vi-VN" sz="2400" b="0" dirty="0">
                <a:effectLst/>
              </a:rPr>
            </a:br>
            <a:br>
              <a:rPr lang="vi-VN" sz="2400" b="0" dirty="0">
                <a:effectLst/>
              </a:rPr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3471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allAtOnce"/>
      <p:bldP spid="8" grpId="0" build="allAtOnce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ABA6620-7D10-45D6-8B2C-CFD317F6B650}"/>
              </a:ext>
            </a:extLst>
          </p:cNvPr>
          <p:cNvSpPr/>
          <p:nvPr/>
        </p:nvSpPr>
        <p:spPr>
          <a:xfrm>
            <a:off x="8011884" y="1640113"/>
            <a:ext cx="4180116" cy="5217887"/>
          </a:xfrm>
          <a:custGeom>
            <a:avLst/>
            <a:gdLst>
              <a:gd name="connsiteX0" fmla="*/ 3483430 w 4180116"/>
              <a:gd name="connsiteY0" fmla="*/ 0 h 5217887"/>
              <a:gd name="connsiteX1" fmla="*/ 4180116 w 4180116"/>
              <a:gd name="connsiteY1" fmla="*/ 0 h 5217887"/>
              <a:gd name="connsiteX2" fmla="*/ 4180116 w 4180116"/>
              <a:gd name="connsiteY2" fmla="*/ 5217886 h 5217887"/>
              <a:gd name="connsiteX3" fmla="*/ 3483430 w 4180116"/>
              <a:gd name="connsiteY3" fmla="*/ 5217886 h 5217887"/>
              <a:gd name="connsiteX4" fmla="*/ 2786744 w 4180116"/>
              <a:gd name="connsiteY4" fmla="*/ 5217886 h 5217887"/>
              <a:gd name="connsiteX5" fmla="*/ 2786744 w 4180116"/>
              <a:gd name="connsiteY5" fmla="*/ 5217887 h 5217887"/>
              <a:gd name="connsiteX6" fmla="*/ 2090058 w 4180116"/>
              <a:gd name="connsiteY6" fmla="*/ 5217887 h 5217887"/>
              <a:gd name="connsiteX7" fmla="*/ 1393372 w 4180116"/>
              <a:gd name="connsiteY7" fmla="*/ 5217887 h 5217887"/>
              <a:gd name="connsiteX8" fmla="*/ 1393372 w 4180116"/>
              <a:gd name="connsiteY8" fmla="*/ 5217885 h 5217887"/>
              <a:gd name="connsiteX9" fmla="*/ 696686 w 4180116"/>
              <a:gd name="connsiteY9" fmla="*/ 5217885 h 5217887"/>
              <a:gd name="connsiteX10" fmla="*/ 696686 w 4180116"/>
              <a:gd name="connsiteY10" fmla="*/ 5217886 h 5217887"/>
              <a:gd name="connsiteX11" fmla="*/ 0 w 4180116"/>
              <a:gd name="connsiteY11" fmla="*/ 5217886 h 5217887"/>
              <a:gd name="connsiteX12" fmla="*/ 0 w 4180116"/>
              <a:gd name="connsiteY12" fmla="*/ 1277257 h 5217887"/>
              <a:gd name="connsiteX13" fmla="*/ 696686 w 4180116"/>
              <a:gd name="connsiteY13" fmla="*/ 1277257 h 5217887"/>
              <a:gd name="connsiteX14" fmla="*/ 696686 w 4180116"/>
              <a:gd name="connsiteY14" fmla="*/ 986972 h 5217887"/>
              <a:gd name="connsiteX15" fmla="*/ 1393372 w 4180116"/>
              <a:gd name="connsiteY15" fmla="*/ 986972 h 5217887"/>
              <a:gd name="connsiteX16" fmla="*/ 1393372 w 4180116"/>
              <a:gd name="connsiteY16" fmla="*/ 682172 h 5217887"/>
              <a:gd name="connsiteX17" fmla="*/ 2090058 w 4180116"/>
              <a:gd name="connsiteY17" fmla="*/ 682172 h 5217887"/>
              <a:gd name="connsiteX18" fmla="*/ 2090058 w 4180116"/>
              <a:gd name="connsiteY18" fmla="*/ 455387 h 5217887"/>
              <a:gd name="connsiteX19" fmla="*/ 2786744 w 4180116"/>
              <a:gd name="connsiteY19" fmla="*/ 455387 h 5217887"/>
              <a:gd name="connsiteX20" fmla="*/ 2786744 w 4180116"/>
              <a:gd name="connsiteY20" fmla="*/ 130630 h 5217887"/>
              <a:gd name="connsiteX21" fmla="*/ 3483430 w 4180116"/>
              <a:gd name="connsiteY21" fmla="*/ 130630 h 5217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180116" h="5217887">
                <a:moveTo>
                  <a:pt x="3483430" y="0"/>
                </a:moveTo>
                <a:lnTo>
                  <a:pt x="4180116" y="0"/>
                </a:lnTo>
                <a:lnTo>
                  <a:pt x="4180116" y="5217886"/>
                </a:lnTo>
                <a:lnTo>
                  <a:pt x="3483430" y="5217886"/>
                </a:lnTo>
                <a:lnTo>
                  <a:pt x="2786744" y="5217886"/>
                </a:lnTo>
                <a:lnTo>
                  <a:pt x="2786744" y="5217887"/>
                </a:lnTo>
                <a:lnTo>
                  <a:pt x="2090058" y="5217887"/>
                </a:lnTo>
                <a:lnTo>
                  <a:pt x="1393372" y="5217887"/>
                </a:lnTo>
                <a:lnTo>
                  <a:pt x="1393372" y="5217885"/>
                </a:lnTo>
                <a:lnTo>
                  <a:pt x="696686" y="5217885"/>
                </a:lnTo>
                <a:lnTo>
                  <a:pt x="696686" y="5217886"/>
                </a:lnTo>
                <a:lnTo>
                  <a:pt x="0" y="5217886"/>
                </a:lnTo>
                <a:lnTo>
                  <a:pt x="0" y="1277257"/>
                </a:lnTo>
                <a:lnTo>
                  <a:pt x="696686" y="1277257"/>
                </a:lnTo>
                <a:lnTo>
                  <a:pt x="696686" y="986972"/>
                </a:lnTo>
                <a:lnTo>
                  <a:pt x="1393372" y="986972"/>
                </a:lnTo>
                <a:lnTo>
                  <a:pt x="1393372" y="682172"/>
                </a:lnTo>
                <a:lnTo>
                  <a:pt x="2090058" y="682172"/>
                </a:lnTo>
                <a:lnTo>
                  <a:pt x="2090058" y="455387"/>
                </a:lnTo>
                <a:lnTo>
                  <a:pt x="2786744" y="455387"/>
                </a:lnTo>
                <a:lnTo>
                  <a:pt x="2786744" y="130630"/>
                </a:lnTo>
                <a:lnTo>
                  <a:pt x="3483430" y="130630"/>
                </a:lnTo>
                <a:close/>
              </a:path>
            </a:pathLst>
          </a:custGeom>
          <a:solidFill>
            <a:srgbClr val="66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4A2FF1F-58A3-405F-8284-4D9013C90780}"/>
              </a:ext>
            </a:extLst>
          </p:cNvPr>
          <p:cNvGrpSpPr/>
          <p:nvPr/>
        </p:nvGrpSpPr>
        <p:grpSpPr>
          <a:xfrm>
            <a:off x="2307770" y="16556"/>
            <a:ext cx="6749143" cy="6859814"/>
            <a:chOff x="-1" y="1"/>
            <a:chExt cx="6749143" cy="685981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04838D3-5C54-48A8-B556-39520218ED87}"/>
                </a:ext>
              </a:extLst>
            </p:cNvPr>
            <p:cNvSpPr/>
            <p:nvPr/>
          </p:nvSpPr>
          <p:spPr>
            <a:xfrm>
              <a:off x="-1" y="1"/>
              <a:ext cx="6749143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B3CA7A-3105-418F-AEEF-1EFDC0E6EBD9}"/>
                </a:ext>
              </a:extLst>
            </p:cNvPr>
            <p:cNvSpPr/>
            <p:nvPr/>
          </p:nvSpPr>
          <p:spPr>
            <a:xfrm>
              <a:off x="2924627" y="2902857"/>
              <a:ext cx="2326823" cy="3955143"/>
            </a:xfrm>
            <a:custGeom>
              <a:avLst/>
              <a:gdLst>
                <a:gd name="connsiteX0" fmla="*/ 0 w 2326823"/>
                <a:gd name="connsiteY0" fmla="*/ 783773 h 3955143"/>
                <a:gd name="connsiteX1" fmla="*/ 2313667 w 2326823"/>
                <a:gd name="connsiteY1" fmla="*/ 783773 h 3955143"/>
                <a:gd name="connsiteX2" fmla="*/ 2313667 w 2326823"/>
                <a:gd name="connsiteY2" fmla="*/ 3955143 h 3955143"/>
                <a:gd name="connsiteX3" fmla="*/ 0 w 2326823"/>
                <a:gd name="connsiteY3" fmla="*/ 3955143 h 3955143"/>
                <a:gd name="connsiteX4" fmla="*/ 1184496 w 2326823"/>
                <a:gd name="connsiteY4" fmla="*/ 0 h 3955143"/>
                <a:gd name="connsiteX5" fmla="*/ 2326823 w 2326823"/>
                <a:gd name="connsiteY5" fmla="*/ 783772 h 3955143"/>
                <a:gd name="connsiteX6" fmla="*/ 13156 w 2326823"/>
                <a:gd name="connsiteY6" fmla="*/ 783772 h 3955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6823" h="3955143">
                  <a:moveTo>
                    <a:pt x="0" y="783773"/>
                  </a:moveTo>
                  <a:lnTo>
                    <a:pt x="2313667" y="783773"/>
                  </a:lnTo>
                  <a:lnTo>
                    <a:pt x="2313667" y="3955143"/>
                  </a:lnTo>
                  <a:lnTo>
                    <a:pt x="0" y="3955143"/>
                  </a:lnTo>
                  <a:close/>
                  <a:moveTo>
                    <a:pt x="1184496" y="0"/>
                  </a:moveTo>
                  <a:lnTo>
                    <a:pt x="2326823" y="783772"/>
                  </a:lnTo>
                  <a:lnTo>
                    <a:pt x="13156" y="78377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MY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8AC3507-0D15-4CFC-BAB3-B03ABBBEEB0A}"/>
                </a:ext>
              </a:extLst>
            </p:cNvPr>
            <p:cNvSpPr/>
            <p:nvPr/>
          </p:nvSpPr>
          <p:spPr>
            <a:xfrm>
              <a:off x="5238295" y="3599541"/>
              <a:ext cx="275771" cy="325845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E585CE0-4155-403A-8955-D617C0BCE779}"/>
                </a:ext>
              </a:extLst>
            </p:cNvPr>
            <p:cNvSpPr/>
            <p:nvPr/>
          </p:nvSpPr>
          <p:spPr>
            <a:xfrm>
              <a:off x="2648856" y="3601359"/>
              <a:ext cx="275771" cy="325845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36375AB-3B82-400A-BC20-74CB77A6EC51}"/>
                </a:ext>
              </a:extLst>
            </p:cNvPr>
            <p:cNvSpPr/>
            <p:nvPr/>
          </p:nvSpPr>
          <p:spPr>
            <a:xfrm rot="3426253">
              <a:off x="3249491" y="2406866"/>
              <a:ext cx="250156" cy="170001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C51627F-0DB6-4C87-AE40-8C82E67EB03A}"/>
                </a:ext>
              </a:extLst>
            </p:cNvPr>
            <p:cNvSpPr/>
            <p:nvPr/>
          </p:nvSpPr>
          <p:spPr>
            <a:xfrm rot="18173747" flipH="1">
              <a:off x="4541798" y="2401194"/>
              <a:ext cx="250156" cy="170001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</p:grp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AFBA0A6-B434-4EA3-8DAA-60B1F1F8B0F9}"/>
              </a:ext>
            </a:extLst>
          </p:cNvPr>
          <p:cNvSpPr/>
          <p:nvPr/>
        </p:nvSpPr>
        <p:spPr>
          <a:xfrm>
            <a:off x="-3981" y="1186131"/>
            <a:ext cx="6268549" cy="5715000"/>
          </a:xfrm>
          <a:custGeom>
            <a:avLst/>
            <a:gdLst>
              <a:gd name="connsiteX0" fmla="*/ 0 w 6268549"/>
              <a:gd name="connsiteY0" fmla="*/ 0 h 5715000"/>
              <a:gd name="connsiteX1" fmla="*/ 914399 w 6268549"/>
              <a:gd name="connsiteY1" fmla="*/ 0 h 5715000"/>
              <a:gd name="connsiteX2" fmla="*/ 914399 w 6268549"/>
              <a:gd name="connsiteY2" fmla="*/ 497113 h 5715000"/>
              <a:gd name="connsiteX3" fmla="*/ 1790894 w 6268549"/>
              <a:gd name="connsiteY3" fmla="*/ 497113 h 5715000"/>
              <a:gd name="connsiteX4" fmla="*/ 1790894 w 6268549"/>
              <a:gd name="connsiteY4" fmla="*/ 991506 h 5715000"/>
              <a:gd name="connsiteX5" fmla="*/ 2686761 w 6268549"/>
              <a:gd name="connsiteY5" fmla="*/ 991506 h 5715000"/>
              <a:gd name="connsiteX6" fmla="*/ 2686761 w 6268549"/>
              <a:gd name="connsiteY6" fmla="*/ 1402374 h 5715000"/>
              <a:gd name="connsiteX7" fmla="*/ 3563255 w 6268549"/>
              <a:gd name="connsiteY7" fmla="*/ 1402374 h 5715000"/>
              <a:gd name="connsiteX8" fmla="*/ 3563255 w 6268549"/>
              <a:gd name="connsiteY8" fmla="*/ 1924050 h 5715000"/>
              <a:gd name="connsiteX9" fmla="*/ 4477655 w 6268549"/>
              <a:gd name="connsiteY9" fmla="*/ 1924050 h 5715000"/>
              <a:gd name="connsiteX10" fmla="*/ 4477655 w 6268549"/>
              <a:gd name="connsiteY10" fmla="*/ 2454727 h 5715000"/>
              <a:gd name="connsiteX11" fmla="*/ 5354149 w 6268549"/>
              <a:gd name="connsiteY11" fmla="*/ 2454727 h 5715000"/>
              <a:gd name="connsiteX12" fmla="*/ 5354149 w 6268549"/>
              <a:gd name="connsiteY12" fmla="*/ 2877612 h 5715000"/>
              <a:gd name="connsiteX13" fmla="*/ 6268549 w 6268549"/>
              <a:gd name="connsiteY13" fmla="*/ 2877612 h 5715000"/>
              <a:gd name="connsiteX14" fmla="*/ 6268549 w 6268549"/>
              <a:gd name="connsiteY14" fmla="*/ 5713182 h 5715000"/>
              <a:gd name="connsiteX15" fmla="*/ 5354149 w 6268549"/>
              <a:gd name="connsiteY15" fmla="*/ 5713182 h 5715000"/>
              <a:gd name="connsiteX16" fmla="*/ 5354149 w 6268549"/>
              <a:gd name="connsiteY16" fmla="*/ 5714996 h 5715000"/>
              <a:gd name="connsiteX17" fmla="*/ 4439749 w 6268549"/>
              <a:gd name="connsiteY17" fmla="*/ 5714996 h 5715000"/>
              <a:gd name="connsiteX18" fmla="*/ 4439749 w 6268549"/>
              <a:gd name="connsiteY18" fmla="*/ 5714994 h 5715000"/>
              <a:gd name="connsiteX19" fmla="*/ 3563255 w 6268549"/>
              <a:gd name="connsiteY19" fmla="*/ 5714994 h 5715000"/>
              <a:gd name="connsiteX20" fmla="*/ 3563255 w 6268549"/>
              <a:gd name="connsiteY20" fmla="*/ 5715000 h 5715000"/>
              <a:gd name="connsiteX21" fmla="*/ 2648855 w 6268549"/>
              <a:gd name="connsiteY21" fmla="*/ 5715000 h 5715000"/>
              <a:gd name="connsiteX22" fmla="*/ 2648855 w 6268549"/>
              <a:gd name="connsiteY22" fmla="*/ 5714997 h 5715000"/>
              <a:gd name="connsiteX23" fmla="*/ 1790894 w 6268549"/>
              <a:gd name="connsiteY23" fmla="*/ 5714997 h 5715000"/>
              <a:gd name="connsiteX24" fmla="*/ 1790894 w 6268549"/>
              <a:gd name="connsiteY24" fmla="*/ 5715000 h 5715000"/>
              <a:gd name="connsiteX25" fmla="*/ 876493 w 6268549"/>
              <a:gd name="connsiteY25" fmla="*/ 5715000 h 5715000"/>
              <a:gd name="connsiteX26" fmla="*/ 876493 w 6268549"/>
              <a:gd name="connsiteY26" fmla="*/ 5714997 h 5715000"/>
              <a:gd name="connsiteX27" fmla="*/ 0 w 6268549"/>
              <a:gd name="connsiteY27" fmla="*/ 5714997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268549" h="5715000">
                <a:moveTo>
                  <a:pt x="0" y="0"/>
                </a:moveTo>
                <a:lnTo>
                  <a:pt x="914399" y="0"/>
                </a:lnTo>
                <a:lnTo>
                  <a:pt x="914399" y="497113"/>
                </a:lnTo>
                <a:lnTo>
                  <a:pt x="1790894" y="497113"/>
                </a:lnTo>
                <a:lnTo>
                  <a:pt x="1790894" y="991506"/>
                </a:lnTo>
                <a:lnTo>
                  <a:pt x="2686761" y="991506"/>
                </a:lnTo>
                <a:lnTo>
                  <a:pt x="2686761" y="1402374"/>
                </a:lnTo>
                <a:lnTo>
                  <a:pt x="3563255" y="1402374"/>
                </a:lnTo>
                <a:lnTo>
                  <a:pt x="3563255" y="1924050"/>
                </a:lnTo>
                <a:lnTo>
                  <a:pt x="4477655" y="1924050"/>
                </a:lnTo>
                <a:lnTo>
                  <a:pt x="4477655" y="2454727"/>
                </a:lnTo>
                <a:lnTo>
                  <a:pt x="5354149" y="2454727"/>
                </a:lnTo>
                <a:lnTo>
                  <a:pt x="5354149" y="2877612"/>
                </a:lnTo>
                <a:lnTo>
                  <a:pt x="6268549" y="2877612"/>
                </a:lnTo>
                <a:lnTo>
                  <a:pt x="6268549" y="5713182"/>
                </a:lnTo>
                <a:lnTo>
                  <a:pt x="5354149" y="5713182"/>
                </a:lnTo>
                <a:lnTo>
                  <a:pt x="5354149" y="5714996"/>
                </a:lnTo>
                <a:lnTo>
                  <a:pt x="4439749" y="5714996"/>
                </a:lnTo>
                <a:lnTo>
                  <a:pt x="4439749" y="5714994"/>
                </a:lnTo>
                <a:lnTo>
                  <a:pt x="3563255" y="5714994"/>
                </a:lnTo>
                <a:lnTo>
                  <a:pt x="3563255" y="5715000"/>
                </a:lnTo>
                <a:lnTo>
                  <a:pt x="2648855" y="5715000"/>
                </a:lnTo>
                <a:lnTo>
                  <a:pt x="2648855" y="5714997"/>
                </a:lnTo>
                <a:lnTo>
                  <a:pt x="1790894" y="5714997"/>
                </a:lnTo>
                <a:lnTo>
                  <a:pt x="1790894" y="5715000"/>
                </a:lnTo>
                <a:lnTo>
                  <a:pt x="876493" y="5715000"/>
                </a:lnTo>
                <a:lnTo>
                  <a:pt x="876493" y="5714997"/>
                </a:lnTo>
                <a:lnTo>
                  <a:pt x="0" y="5714997"/>
                </a:lnTo>
                <a:close/>
              </a:path>
            </a:pathLst>
          </a:custGeom>
          <a:solidFill>
            <a:srgbClr val="FF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Y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9D63C78-5383-4488-8B25-211140530FC3}"/>
              </a:ext>
            </a:extLst>
          </p:cNvPr>
          <p:cNvSpPr txBox="1"/>
          <p:nvPr/>
        </p:nvSpPr>
        <p:spPr>
          <a:xfrm>
            <a:off x="660316" y="423779"/>
            <a:ext cx="10160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8800" b="1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MINIGAME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363B734-E820-4713-9DDB-491DA181CF65}"/>
              </a:ext>
            </a:extLst>
          </p:cNvPr>
          <p:cNvSpPr txBox="1"/>
          <p:nvPr/>
        </p:nvSpPr>
        <p:spPr>
          <a:xfrm>
            <a:off x="4002305" y="2564518"/>
            <a:ext cx="71138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solidFill>
                  <a:schemeClr val="bg1"/>
                </a:solidFill>
              </a:rPr>
              <a:t>Mục đích</a:t>
            </a:r>
            <a:r>
              <a:rPr lang="vi-VN" sz="2000" dirty="0">
                <a:solidFill>
                  <a:schemeClr val="bg1"/>
                </a:solidFill>
              </a:rPr>
              <a:t>: Hạn chế thời gian chết; Lấy feedback; Khuấy động không khí; Tạo cơ hội rinh quà;</a:t>
            </a:r>
          </a:p>
          <a:p>
            <a:endParaRPr lang="en-US" sz="2000" b="1" dirty="0">
              <a:solidFill>
                <a:schemeClr val="bg1"/>
              </a:solidFill>
              <a:latin typeface="Minecraft" panose="02000603000000000000"/>
            </a:endParaRPr>
          </a:p>
          <a:p>
            <a:r>
              <a:rPr lang="vi-VN" sz="2000" b="1" dirty="0">
                <a:solidFill>
                  <a:schemeClr val="bg1"/>
                </a:solidFill>
              </a:rPr>
              <a:t>Cách chơi</a:t>
            </a:r>
            <a:r>
              <a:rPr lang="vi-VN" sz="2000" dirty="0">
                <a:solidFill>
                  <a:schemeClr val="bg1"/>
                </a:solidFill>
              </a:rPr>
              <a:t>: Bốc thăm trúng thưởng</a:t>
            </a:r>
          </a:p>
          <a:p>
            <a:pPr fontAlgn="base"/>
            <a:r>
              <a:rPr lang="vi-VN" sz="2000" dirty="0">
                <a:solidFill>
                  <a:schemeClr val="bg1"/>
                </a:solidFill>
              </a:rPr>
              <a:t>Người chơi điền form feedback sự kiện thông qua quét mã QR. Sau khi xác nhận điền form, người chơi nhận được 5 lượt rút </a:t>
            </a:r>
            <a:r>
              <a:rPr lang="vi-VN" sz="2000" i="1" dirty="0">
                <a:solidFill>
                  <a:schemeClr val="bg1"/>
                </a:solidFill>
              </a:rPr>
              <a:t>). </a:t>
            </a:r>
            <a:endParaRPr lang="vi-VN" sz="2000" dirty="0">
              <a:solidFill>
                <a:schemeClr val="bg1"/>
              </a:solidFill>
            </a:endParaRPr>
          </a:p>
          <a:p>
            <a:pPr fontAlgn="base"/>
            <a:r>
              <a:rPr lang="vi-VN" sz="2000" dirty="0">
                <a:solidFill>
                  <a:schemeClr val="bg1"/>
                </a:solidFill>
              </a:rPr>
              <a:t>Người chơi tham gia thử thách thảy bóng vào ly. Nếu thảy trúng, người nhận được 2 quyền rút thăm.</a:t>
            </a:r>
          </a:p>
        </p:txBody>
      </p:sp>
      <p:sp>
        <p:nvSpPr>
          <p:cNvPr id="2" name="Cube 1">
            <a:extLst>
              <a:ext uri="{FF2B5EF4-FFF2-40B4-BE49-F238E27FC236}">
                <a16:creationId xmlns:a16="http://schemas.microsoft.com/office/drawing/2014/main" id="{D309AC05-571F-4195-AFC9-8E2EA1929581}"/>
              </a:ext>
            </a:extLst>
          </p:cNvPr>
          <p:cNvSpPr/>
          <p:nvPr/>
        </p:nvSpPr>
        <p:spPr>
          <a:xfrm>
            <a:off x="773723" y="2701082"/>
            <a:ext cx="2901406" cy="2503964"/>
          </a:xfrm>
          <a:prstGeom prst="cub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Bốc</a:t>
            </a: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32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tôi</a:t>
            </a: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algn="ctr"/>
            <a:r>
              <a:rPr lang="en-US" sz="32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đi</a:t>
            </a:r>
            <a:endParaRPr lang="en-US" sz="32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36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US" sz="3600" i="0" u="none" strike="noStrik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</a:rPr>
              <a:t>≧</a:t>
            </a:r>
            <a:r>
              <a:rPr lang="en-US" sz="36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▽</a:t>
            </a:r>
            <a:r>
              <a:rPr lang="en-US" sz="3600" i="0" u="none" strike="noStrik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</a:rPr>
              <a:t>≦</a:t>
            </a:r>
            <a:r>
              <a:rPr lang="en-US" sz="36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1614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63" presetClass="path" presetSubtype="0" accel="50000" decel="5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" presetID="35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375E-6 3.7037E-6 L -0.53386 -0.00255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693" y="-13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6.25E-7 -3.33333E-6 L -0.25599 -0.00231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799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30" grpId="0" animBg="1"/>
      <p:bldP spid="30" grpId="1" animBg="1"/>
      <p:bldP spid="31" grpId="0"/>
      <p:bldP spid="32" grpId="0"/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DC55DCD-6703-4596-AFBE-18B26329F0CD}"/>
              </a:ext>
            </a:extLst>
          </p:cNvPr>
          <p:cNvSpPr txBox="1"/>
          <p:nvPr/>
        </p:nvSpPr>
        <p:spPr>
          <a:xfrm>
            <a:off x="1009932" y="0"/>
            <a:ext cx="609372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60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Backup Plan</a:t>
            </a:r>
            <a:endParaRPr lang="en-US" sz="6000" b="1" dirty="0">
              <a:solidFill>
                <a:schemeClr val="bg1"/>
              </a:solidFill>
              <a:effectLst/>
            </a:endParaRPr>
          </a:p>
          <a:p>
            <a:br>
              <a:rPr lang="en-US" sz="6000" b="1" dirty="0">
                <a:solidFill>
                  <a:schemeClr val="bg1"/>
                </a:solidFill>
              </a:rPr>
            </a:b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CC767E-A2FB-4272-AAFA-133A36A71CAA}"/>
              </a:ext>
            </a:extLst>
          </p:cNvPr>
          <p:cNvSpPr txBox="1"/>
          <p:nvPr/>
        </p:nvSpPr>
        <p:spPr>
          <a:xfrm>
            <a:off x="4056795" y="1089898"/>
            <a:ext cx="7925937" cy="267765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vi-VN" sz="16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Nhân</a:t>
            </a:r>
            <a:r>
              <a:rPr lang="vi-VN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vi-VN" sz="16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lực:cho</a:t>
            </a:r>
            <a:r>
              <a:rPr lang="vi-VN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TV cũ vào chơi, làm NPC cũng như gộp team </a:t>
            </a:r>
            <a:endParaRPr lang="vi-VN" sz="1600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vi-VN" sz="16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minigame và teabreak</a:t>
            </a:r>
            <a:r>
              <a:rPr lang="vi-VN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  <a:endParaRPr lang="en-US" sz="16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>
              <a:spcAft>
                <a:spcPts val="1200"/>
              </a:spcAft>
            </a:pPr>
            <a:r>
              <a:rPr lang="vi-VN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[hết quà]chuẩn bị dư lượng quà dự định, nhờ wait tea; dừng trò chơi hoặc teabreak;</a:t>
            </a:r>
            <a:endParaRPr lang="vi-VN" sz="1600" b="0" dirty="0">
              <a:solidFill>
                <a:schemeClr val="bg1"/>
              </a:solidFill>
              <a:effectLst/>
            </a:endParaRPr>
          </a:p>
          <a:p>
            <a:pPr lvl="1">
              <a:spcAft>
                <a:spcPts val="1200"/>
              </a:spcAft>
            </a:pPr>
            <a:r>
              <a:rPr lang="vi-VN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[dư quà]  bỏ vào Mịnigame vào cuối ctr cho các bạn bốc, để dành cho sự kiện chạy trạm sau.</a:t>
            </a:r>
            <a:endParaRPr lang="vi-VN" sz="1600" b="0" dirty="0">
              <a:solidFill>
                <a:schemeClr val="bg1"/>
              </a:solidFill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vi-VN" sz="16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Timeline</a:t>
            </a:r>
            <a:r>
              <a:rPr lang="vi-VN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mời và giới thiệu câc bánh chơi Minigame trước, hoặc mời ra Teabreak sớm.</a:t>
            </a:r>
            <a:endParaRPr lang="vi-VN" sz="1600" b="0" dirty="0">
              <a:solidFill>
                <a:schemeClr val="bg1"/>
              </a:solidFill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8F88CA-AB87-481C-992F-5A7AB604EFBB}"/>
              </a:ext>
            </a:extLst>
          </p:cNvPr>
          <p:cNvSpPr txBox="1"/>
          <p:nvPr/>
        </p:nvSpPr>
        <p:spPr>
          <a:xfrm>
            <a:off x="4056794" y="4251853"/>
            <a:ext cx="7925937" cy="2262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6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BG</a:t>
            </a:r>
            <a:r>
              <a:rPr lang="vi-VN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cử người đại diện đi ký HĐ mượn BG tại các quận cà phê BG -&gt; Hỏi Mượn các bạn TV mới nếu có -&gt;  mua mới( đã liệt kê chi phí)</a:t>
            </a:r>
            <a:endParaRPr lang="vi-VN" sz="1600" b="0" dirty="0">
              <a:solidFill>
                <a:schemeClr val="bg1"/>
              </a:solidFill>
              <a:effectLst/>
            </a:endParaRP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6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địa điểm</a:t>
            </a:r>
            <a:r>
              <a:rPr lang="vi-VN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  ký HĐ thuê chỗ với anh chủ Wait Tea (vì có SD loa) →  chọn lựa địa điểm mới → , tổ chức làm 2 đợt chơi, hoặc thông báo đóng form sớm.</a:t>
            </a:r>
            <a:endParaRPr lang="vi-VN" sz="1600" b="0" dirty="0">
              <a:solidFill>
                <a:schemeClr val="bg1"/>
              </a:solidFill>
              <a:effectLst/>
            </a:endParaRP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6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Loa</a:t>
            </a:r>
            <a:r>
              <a:rPr lang="vi-VN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sử dụng loa bluetooth và mic không dây kết nối(mượn) →  nếu  thuê được BG, dùng khoản tiền đó thuê loa to.</a:t>
            </a:r>
            <a:endParaRPr lang="vi-VN" sz="1600" b="0" dirty="0">
              <a:solidFill>
                <a:schemeClr val="bg1"/>
              </a:solidFill>
              <a:effectLst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37B0DD-3005-44A6-A795-0DA5AF1ADF4B}"/>
              </a:ext>
            </a:extLst>
          </p:cNvPr>
          <p:cNvSpPr/>
          <p:nvPr/>
        </p:nvSpPr>
        <p:spPr>
          <a:xfrm>
            <a:off x="1009932" y="1692322"/>
            <a:ext cx="2238233" cy="117000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VỪA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627225-3586-41B3-A9D6-A8353E987BF5}"/>
              </a:ext>
            </a:extLst>
          </p:cNvPr>
          <p:cNvSpPr/>
          <p:nvPr/>
        </p:nvSpPr>
        <p:spPr>
          <a:xfrm>
            <a:off x="1009931" y="4798188"/>
            <a:ext cx="2238233" cy="117000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LỚN</a:t>
            </a:r>
          </a:p>
        </p:txBody>
      </p:sp>
    </p:spTree>
    <p:extLst>
      <p:ext uri="{BB962C8B-B14F-4D97-AF65-F5344CB8AC3E}">
        <p14:creationId xmlns:p14="http://schemas.microsoft.com/office/powerpoint/2010/main" val="2902043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7" grpId="0" animBg="1"/>
      <p:bldP spid="8" grpId="0" animBg="1"/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BB7C0DF-8D54-493D-B038-6D2360FD5906}"/>
              </a:ext>
            </a:extLst>
          </p:cNvPr>
          <p:cNvSpPr/>
          <p:nvPr/>
        </p:nvSpPr>
        <p:spPr>
          <a:xfrm>
            <a:off x="8648699" y="2003425"/>
            <a:ext cx="2819399" cy="2924175"/>
          </a:xfrm>
          <a:prstGeom prst="ellipse">
            <a:avLst/>
          </a:prstGeom>
          <a:noFill/>
          <a:ln w="19050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B91E8-B73C-47FB-98A1-9B82BD23023E}"/>
              </a:ext>
            </a:extLst>
          </p:cNvPr>
          <p:cNvSpPr/>
          <p:nvPr/>
        </p:nvSpPr>
        <p:spPr>
          <a:xfrm>
            <a:off x="2152651" y="1627188"/>
            <a:ext cx="3352800" cy="3676650"/>
          </a:xfrm>
          <a:prstGeom prst="rect">
            <a:avLst/>
          </a:prstGeom>
          <a:noFill/>
          <a:ln w="19050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C22B432-9533-43D0-8A4C-9D327C4999A1}"/>
              </a:ext>
            </a:extLst>
          </p:cNvPr>
          <p:cNvSpPr/>
          <p:nvPr/>
        </p:nvSpPr>
        <p:spPr>
          <a:xfrm rot="5400000">
            <a:off x="5810250" y="1784351"/>
            <a:ext cx="3943350" cy="3448050"/>
          </a:xfrm>
          <a:prstGeom prst="triangle">
            <a:avLst/>
          </a:prstGeom>
          <a:noFill/>
          <a:ln w="19050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D8F6869-97F8-4CA0-9CE5-1A1690CF5DE6}"/>
              </a:ext>
            </a:extLst>
          </p:cNvPr>
          <p:cNvSpPr/>
          <p:nvPr/>
        </p:nvSpPr>
        <p:spPr>
          <a:xfrm>
            <a:off x="1119188" y="2411413"/>
            <a:ext cx="2066926" cy="2108200"/>
          </a:xfrm>
          <a:prstGeom prst="ellipse">
            <a:avLst/>
          </a:prstGeom>
          <a:noFill/>
          <a:ln w="19050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0E3EFD-1A5D-4DDB-9903-8D88A2CA3EED}"/>
              </a:ext>
            </a:extLst>
          </p:cNvPr>
          <p:cNvSpPr txBox="1"/>
          <p:nvPr/>
        </p:nvSpPr>
        <p:spPr>
          <a:xfrm>
            <a:off x="1016000" y="538380"/>
            <a:ext cx="10160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8000" b="1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TỔNG QUAN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6C747E-0E72-4C2D-83E3-ED1B3E707773}"/>
              </a:ext>
            </a:extLst>
          </p:cNvPr>
          <p:cNvSpPr txBox="1"/>
          <p:nvPr/>
        </p:nvSpPr>
        <p:spPr>
          <a:xfrm>
            <a:off x="2970538" y="2401818"/>
            <a:ext cx="66103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400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Timeline onsite</a:t>
            </a:r>
            <a:endParaRPr lang="en-MY" sz="4000" dirty="0" err="1">
              <a:solidFill>
                <a:schemeClr val="bg1"/>
              </a:solidFill>
              <a:latin typeface="Minecraft" panose="02000603000000000000" pitchFamily="2" charset="0"/>
              <a:ea typeface="Minecraft" panose="02000603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08BD68-3EDE-48D1-A7C5-C472C869473D}"/>
              </a:ext>
            </a:extLst>
          </p:cNvPr>
          <p:cNvSpPr txBox="1"/>
          <p:nvPr/>
        </p:nvSpPr>
        <p:spPr>
          <a:xfrm>
            <a:off x="2970538" y="3305355"/>
            <a:ext cx="66103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40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Timeline </a:t>
            </a:r>
            <a:r>
              <a:rPr lang="en-MY" sz="40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truyền</a:t>
            </a:r>
            <a:r>
              <a:rPr lang="en-MY" sz="40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 </a:t>
            </a:r>
            <a:r>
              <a:rPr lang="en-MY" sz="40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thông</a:t>
            </a:r>
            <a:endParaRPr lang="en-MY" sz="4000" dirty="0">
              <a:solidFill>
                <a:schemeClr val="bg1"/>
              </a:solidFill>
              <a:latin typeface="Minecraft" panose="02000603000000000000" pitchFamily="2" charset="0"/>
              <a:ea typeface="Minecraft" panose="02000603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51DC44-EE87-4B5B-8A8B-98D16AB4A474}"/>
              </a:ext>
            </a:extLst>
          </p:cNvPr>
          <p:cNvSpPr txBox="1"/>
          <p:nvPr/>
        </p:nvSpPr>
        <p:spPr>
          <a:xfrm>
            <a:off x="3044827" y="4361320"/>
            <a:ext cx="71945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4000" dirty="0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Chi </a:t>
            </a:r>
            <a:r>
              <a:rPr lang="en-MY" sz="4000" dirty="0" err="1">
                <a:solidFill>
                  <a:schemeClr val="bg1"/>
                </a:solidFill>
                <a:latin typeface="Minecraft" panose="02000603000000000000" pitchFamily="2" charset="0"/>
                <a:ea typeface="Minecraft" panose="02000603000000000000" pitchFamily="2" charset="0"/>
              </a:rPr>
              <a:t>phí</a:t>
            </a:r>
            <a:endParaRPr lang="en-MY" sz="4000" dirty="0">
              <a:solidFill>
                <a:schemeClr val="bg1"/>
              </a:solidFill>
              <a:latin typeface="Minecraft" panose="02000603000000000000" pitchFamily="2" charset="0"/>
              <a:ea typeface="Minecraft" panose="02000603000000000000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D383389-7B94-455C-B0E8-0D1222A9BA32}"/>
              </a:ext>
            </a:extLst>
          </p:cNvPr>
          <p:cNvSpPr/>
          <p:nvPr/>
        </p:nvSpPr>
        <p:spPr>
          <a:xfrm>
            <a:off x="2222029" y="2414273"/>
            <a:ext cx="566739" cy="617002"/>
          </a:xfrm>
          <a:prstGeom prst="ellipse">
            <a:avLst/>
          </a:prstGeom>
          <a:solidFill>
            <a:srgbClr val="F04E4E"/>
          </a:solidFill>
          <a:ln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90A7CD7-4FB5-41A8-A96E-65717E1D71B0}"/>
              </a:ext>
            </a:extLst>
          </p:cNvPr>
          <p:cNvSpPr/>
          <p:nvPr/>
        </p:nvSpPr>
        <p:spPr>
          <a:xfrm>
            <a:off x="2222028" y="3322452"/>
            <a:ext cx="566739" cy="617002"/>
          </a:xfrm>
          <a:prstGeom prst="ellipse">
            <a:avLst/>
          </a:prstGeom>
          <a:solidFill>
            <a:srgbClr val="F04E4E"/>
          </a:solidFill>
          <a:ln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42EE0B-268F-4E62-AC59-C1FB3AF76BCC}"/>
              </a:ext>
            </a:extLst>
          </p:cNvPr>
          <p:cNvSpPr/>
          <p:nvPr/>
        </p:nvSpPr>
        <p:spPr>
          <a:xfrm>
            <a:off x="2246316" y="4321935"/>
            <a:ext cx="566739" cy="617002"/>
          </a:xfrm>
          <a:prstGeom prst="ellipse">
            <a:avLst/>
          </a:prstGeom>
          <a:solidFill>
            <a:srgbClr val="F04E4E"/>
          </a:solidFill>
          <a:ln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389666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5E-6 -4.07407E-6 L -0.1375 0.4363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875" y="2180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0625 -4.07407E-6 L 0.00782 -0.5053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-2527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25E-6 -4.07407E-6 L 0.00078 0.5523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2761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11022E-16 -4.07407E-6 L 0.10313 -0.44699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56" y="-2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201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201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701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01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201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01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4" grpId="1" animBg="1"/>
      <p:bldP spid="5" grpId="0" animBg="1"/>
      <p:bldP spid="6" grpId="0"/>
      <p:bldP spid="7" grpId="0"/>
      <p:bldP spid="8" grpId="0"/>
      <p:bldP spid="9" grpId="0"/>
      <p:bldP spid="11" grpId="0" animBg="1"/>
      <p:bldP spid="12" grpId="0" animBg="1"/>
      <p:bldP spid="1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8977513-4C55-4BA0-A53D-0A87D1CFD7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8478605"/>
              </p:ext>
            </p:extLst>
          </p:nvPr>
        </p:nvGraphicFramePr>
        <p:xfrm>
          <a:off x="430080" y="561794"/>
          <a:ext cx="5819254" cy="586716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461429">
                  <a:extLst>
                    <a:ext uri="{9D8B030D-6E8A-4147-A177-3AD203B41FA5}">
                      <a16:colId xmlns:a16="http://schemas.microsoft.com/office/drawing/2014/main" val="314950993"/>
                    </a:ext>
                  </a:extLst>
                </a:gridCol>
                <a:gridCol w="946476">
                  <a:extLst>
                    <a:ext uri="{9D8B030D-6E8A-4147-A177-3AD203B41FA5}">
                      <a16:colId xmlns:a16="http://schemas.microsoft.com/office/drawing/2014/main" val="822986647"/>
                    </a:ext>
                  </a:extLst>
                </a:gridCol>
                <a:gridCol w="4411349">
                  <a:extLst>
                    <a:ext uri="{9D8B030D-6E8A-4147-A177-3AD203B41FA5}">
                      <a16:colId xmlns:a16="http://schemas.microsoft.com/office/drawing/2014/main" val="401594155"/>
                    </a:ext>
                  </a:extLst>
                </a:gridCol>
              </a:tblGrid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STT</a:t>
                      </a:r>
                      <a:endParaRPr lang="en-US" sz="11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Thời Gian</a:t>
                      </a:r>
                      <a:endParaRPr lang="en-US" sz="11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 cap="none" spc="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Nội</a:t>
                      </a:r>
                      <a:r>
                        <a:rPr lang="en-US" sz="11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 Dung</a:t>
                      </a:r>
                      <a:endParaRPr lang="en-US" sz="1100" b="1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9837404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fontAlgn="t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10/11/2020</a:t>
                      </a: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6679619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16:45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BTC có mặt và set up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673356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17:30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Ghi danh người tham gia</a:t>
                      </a:r>
                      <a:endParaRPr lang="vi-VN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7588263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17:50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Người giám sát bắt đầu điều phối team về trạm chơi theo kế hoạch</a:t>
                      </a:r>
                      <a:endParaRPr lang="vi-VN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470221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18:00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Khai mạc sự kiện. BTC phổ biến luật thông trạm.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3920341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18:10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Quản trò giới thiệu luật chơi từng trạm</a:t>
                      </a:r>
                      <a:endParaRPr lang="vi-VN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753614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18:20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Bắt đầu Stage 1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9658175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18:50-19:00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Điều phối đến trạm tiếp theo và phổ biến luật chơi cho nhóm mới</a:t>
                      </a:r>
                      <a:endParaRPr lang="vi-VN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674556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19:00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Tiếp tục Stage 1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4603861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19:30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Teabreak và minigame 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620289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19:45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Người giám sát bắt đầu điều phối team về trạm chơi theo kế hoạch</a:t>
                      </a:r>
                      <a:endParaRPr lang="vi-VN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254314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19:55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Quản trò giới thiệu luật chơi từng trạm</a:t>
                      </a:r>
                      <a:endParaRPr lang="vi-VN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621585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20:05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Bắt đầu Stage 2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0468673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20:35-20:45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Điều phối đến trạm tiếp theo và phổ biến luật chơi cho nhóm mới</a:t>
                      </a:r>
                      <a:endParaRPr lang="vi-VN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0649514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20:45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Tiếp tục Stage 2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0637119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15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21:15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Kết thúc game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61016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16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21:25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Thông báo người thắng cuộc và trao giải</a:t>
                      </a:r>
                      <a:endParaRPr lang="vi-VN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7480219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17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21:40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Bế mạc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1072899"/>
                  </a:ext>
                </a:extLst>
              </a:tr>
              <a:tr h="278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18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21:45</a:t>
                      </a:r>
                      <a:endParaRPr lang="en-US" sz="1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cap="none" spc="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Dọn</a:t>
                      </a:r>
                      <a:r>
                        <a:rPr lang="en-US" sz="11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100" b="0" i="0" u="none" strike="noStrike" cap="none" spc="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dẹp</a:t>
                      </a:r>
                      <a:r>
                        <a:rPr lang="en-US" sz="11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100" b="0" i="0" u="none" strike="noStrike" cap="none" spc="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và</a:t>
                      </a:r>
                      <a:r>
                        <a:rPr lang="en-US" sz="11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 ra </a:t>
                      </a:r>
                      <a:r>
                        <a:rPr lang="en-US" sz="1100" b="0" i="0" u="none" strike="noStrike" cap="none" spc="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về</a:t>
                      </a:r>
                      <a:endParaRPr lang="en-US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0" marR="36976" marT="14790" marB="11092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75129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780F069-562C-4303-AFF9-C78684D12A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0794241"/>
              </p:ext>
            </p:extLst>
          </p:nvPr>
        </p:nvGraphicFramePr>
        <p:xfrm>
          <a:off x="6534946" y="561794"/>
          <a:ext cx="5092947" cy="5867161"/>
        </p:xfrm>
        <a:graphic>
          <a:graphicData uri="http://schemas.openxmlformats.org/drawingml/2006/table">
            <a:tbl>
              <a:tblPr/>
              <a:tblGrid>
                <a:gridCol w="1012266">
                  <a:extLst>
                    <a:ext uri="{9D8B030D-6E8A-4147-A177-3AD203B41FA5}">
                      <a16:colId xmlns:a16="http://schemas.microsoft.com/office/drawing/2014/main" val="3914026955"/>
                    </a:ext>
                  </a:extLst>
                </a:gridCol>
                <a:gridCol w="2388358">
                  <a:extLst>
                    <a:ext uri="{9D8B030D-6E8A-4147-A177-3AD203B41FA5}">
                      <a16:colId xmlns:a16="http://schemas.microsoft.com/office/drawing/2014/main" val="385743529"/>
                    </a:ext>
                  </a:extLst>
                </a:gridCol>
                <a:gridCol w="1692323">
                  <a:extLst>
                    <a:ext uri="{9D8B030D-6E8A-4147-A177-3AD203B41FA5}">
                      <a16:colId xmlns:a16="http://schemas.microsoft.com/office/drawing/2014/main" val="3329858360"/>
                    </a:ext>
                  </a:extLst>
                </a:gridCol>
              </a:tblGrid>
              <a:tr h="109998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Thời Gian</a:t>
                      </a:r>
                      <a:endParaRPr lang="en-US" sz="2400">
                        <a:effectLst/>
                      </a:endParaRPr>
                    </a:p>
                  </a:txBody>
                  <a:tcPr marL="35295" marR="35295" marT="30253" marB="30253" anchor="ctr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Nội Dung</a:t>
                      </a:r>
                      <a:endParaRPr lang="en-US" sz="2400">
                        <a:effectLst/>
                      </a:endParaRPr>
                    </a:p>
                  </a:txBody>
                  <a:tcPr marL="35295" marR="35295" marT="30253" marB="30253" anchor="ctr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Kênh</a:t>
                      </a:r>
                      <a:endParaRPr lang="en-US" sz="2400">
                        <a:effectLst/>
                      </a:endParaRPr>
                    </a:p>
                  </a:txBody>
                  <a:tcPr marL="35295" marR="35295" marT="30253" marB="30253" anchor="ctr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398955"/>
                  </a:ext>
                </a:extLst>
              </a:tr>
              <a:tr h="31042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05/11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30253" marB="30253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Mở form đăng ký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15126" marB="15126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Group Family</a:t>
                      </a:r>
                      <a:endParaRPr lang="en-US" sz="2400">
                        <a:effectLst/>
                      </a:endParaRPr>
                    </a:p>
                  </a:txBody>
                  <a:tcPr marL="35295" marR="35295" marT="30253" marB="30253" anchor="ctr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646454"/>
                  </a:ext>
                </a:extLst>
              </a:tr>
              <a:tr h="985263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06/11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30253" marB="30253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Giới thiệu game + luật chơi</a:t>
                      </a:r>
                      <a:endParaRPr lang="vi-VN" sz="2400">
                        <a:effectLst/>
                      </a:endParaRPr>
                    </a:p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(Trạm 1: </a:t>
                      </a:r>
                      <a:r>
                        <a:rPr lang="vi-VN" sz="11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Vũ hội hoá trang</a:t>
                      </a:r>
                      <a:r>
                        <a:rPr lang="vi-VN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- Mascarade)</a:t>
                      </a:r>
                      <a:endParaRPr lang="vi-VN" sz="2400">
                        <a:effectLst/>
                      </a:endParaRPr>
                    </a:p>
                  </a:txBody>
                  <a:tcPr marL="15126" marR="15126" marT="15126" marB="15126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Group Family</a:t>
                      </a:r>
                      <a:endParaRPr lang="en-US" sz="2400">
                        <a:effectLst/>
                      </a:endParaRPr>
                    </a:p>
                  </a:txBody>
                  <a:tcPr marL="35295" marR="35295" marT="30253" marB="30253" anchor="ctr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3769072"/>
                  </a:ext>
                </a:extLst>
              </a:tr>
              <a:tr h="112023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07/11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30253" marB="30253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Giới thiệu game + luật chơi</a:t>
                      </a:r>
                      <a:endParaRPr lang="vi-VN" sz="2400">
                        <a:effectLst/>
                      </a:endParaRPr>
                    </a:p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(Trạm 2: </a:t>
                      </a:r>
                      <a:r>
                        <a:rPr lang="vi-VN" sz="11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Cuộc chiến vương quyền</a:t>
                      </a:r>
                      <a:r>
                        <a:rPr lang="vi-VN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- Coup)</a:t>
                      </a:r>
                      <a:endParaRPr lang="vi-VN" sz="2400">
                        <a:effectLst/>
                      </a:endParaRPr>
                    </a:p>
                  </a:txBody>
                  <a:tcPr marL="15126" marR="15126" marT="15126" marB="15126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Group Family</a:t>
                      </a:r>
                      <a:endParaRPr lang="en-US" sz="2400" dirty="0">
                        <a:effectLst/>
                      </a:endParaRPr>
                    </a:p>
                  </a:txBody>
                  <a:tcPr marL="35295" marR="35295" marT="30253" marB="30253" anchor="ctr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3905249"/>
                  </a:ext>
                </a:extLst>
              </a:tr>
              <a:tr h="985263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08/11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30253" marB="30253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Giới thiệu game + luật chơi</a:t>
                      </a:r>
                      <a:endParaRPr lang="vi-VN" sz="2400">
                        <a:effectLst/>
                      </a:endParaRPr>
                    </a:p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(Trạm 3: </a:t>
                      </a:r>
                      <a:r>
                        <a:rPr lang="vi-VN" sz="11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Vườn địa đàng</a:t>
                      </a:r>
                      <a:r>
                        <a:rPr lang="vi-VN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- Skull)</a:t>
                      </a:r>
                      <a:endParaRPr lang="vi-VN" sz="2400">
                        <a:effectLst/>
                      </a:endParaRPr>
                    </a:p>
                  </a:txBody>
                  <a:tcPr marL="15126" marR="15126" marT="15126" marB="15126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Group Family</a:t>
                      </a:r>
                      <a:endParaRPr lang="en-US" sz="2400">
                        <a:effectLst/>
                      </a:endParaRPr>
                    </a:p>
                  </a:txBody>
                  <a:tcPr marL="35295" marR="35295" marT="30253" marB="30253" anchor="ctr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4105697"/>
                  </a:ext>
                </a:extLst>
              </a:tr>
              <a:tr h="23760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09/11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30253" marB="30253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Đóng form. 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15126" marB="15126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Group Family</a:t>
                      </a:r>
                      <a:endParaRPr lang="en-US" sz="2400">
                        <a:effectLst/>
                      </a:endParaRPr>
                    </a:p>
                  </a:txBody>
                  <a:tcPr marL="35295" marR="35295" marT="30253" marB="30253" anchor="ctr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1820780"/>
                  </a:ext>
                </a:extLst>
              </a:tr>
              <a:tr h="445393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Chiều 10/11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30253" marB="30253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Nhắc các bạn tham gia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15126" marB="15126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Group Family</a:t>
                      </a:r>
                      <a:endParaRPr lang="en-US" sz="2400">
                        <a:effectLst/>
                      </a:endParaRPr>
                    </a:p>
                  </a:txBody>
                  <a:tcPr marL="35295" marR="35295" marT="30253" marB="30253" anchor="ctr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7667331"/>
                  </a:ext>
                </a:extLst>
              </a:tr>
              <a:tr h="445393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11/11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30253" marB="30253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Thông báo người chiến thắng</a:t>
                      </a:r>
                      <a:endParaRPr lang="vi-VN" sz="2400">
                        <a:effectLst/>
                      </a:endParaRPr>
                    </a:p>
                  </a:txBody>
                  <a:tcPr marL="15126" marR="15126" marT="15126" marB="15126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Group Family</a:t>
                      </a:r>
                      <a:endParaRPr lang="en-US" sz="2400">
                        <a:effectLst/>
                      </a:endParaRPr>
                    </a:p>
                  </a:txBody>
                  <a:tcPr marL="35295" marR="35295" marT="30253" marB="30253" anchor="ctr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5977547"/>
                  </a:ext>
                </a:extLst>
              </a:tr>
              <a:tr h="23760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14/11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30253" marB="30253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Highlight</a:t>
                      </a:r>
                      <a:endParaRPr lang="en-US" sz="2400">
                        <a:effectLst/>
                      </a:endParaRPr>
                    </a:p>
                  </a:txBody>
                  <a:tcPr marL="15126" marR="15126" marT="15126" marB="15126" anchor="ctr">
                    <a:lnL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893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89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Fanpage</a:t>
                      </a:r>
                      <a:endParaRPr lang="en-US" sz="2400" dirty="0">
                        <a:effectLst/>
                      </a:endParaRPr>
                    </a:p>
                  </a:txBody>
                  <a:tcPr marL="35295" marR="35295" marT="30253" marB="30253" anchor="ctr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6185835"/>
                  </a:ext>
                </a:extLst>
              </a:tr>
            </a:tbl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0EE70428-D422-4A13-939D-7D7E560EC1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4763" y="16795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440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6AE18B3-D664-4A4B-9146-29CE152253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0825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66E0D7D-D9F3-4622-A8D2-28220AFC6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8446161"/>
              </p:ext>
            </p:extLst>
          </p:nvPr>
        </p:nvGraphicFramePr>
        <p:xfrm>
          <a:off x="1674060" y="643467"/>
          <a:ext cx="8843881" cy="5571076"/>
        </p:xfrm>
        <a:graphic>
          <a:graphicData uri="http://schemas.openxmlformats.org/drawingml/2006/table">
            <a:tbl>
              <a:tblPr firstRow="1" bandRow="1"/>
              <a:tblGrid>
                <a:gridCol w="4398222">
                  <a:extLst>
                    <a:ext uri="{9D8B030D-6E8A-4147-A177-3AD203B41FA5}">
                      <a16:colId xmlns:a16="http://schemas.microsoft.com/office/drawing/2014/main" val="807915362"/>
                    </a:ext>
                  </a:extLst>
                </a:gridCol>
                <a:gridCol w="2145740">
                  <a:extLst>
                    <a:ext uri="{9D8B030D-6E8A-4147-A177-3AD203B41FA5}">
                      <a16:colId xmlns:a16="http://schemas.microsoft.com/office/drawing/2014/main" val="2538285418"/>
                    </a:ext>
                  </a:extLst>
                </a:gridCol>
                <a:gridCol w="2299919">
                  <a:extLst>
                    <a:ext uri="{9D8B030D-6E8A-4147-A177-3AD203B41FA5}">
                      <a16:colId xmlns:a16="http://schemas.microsoft.com/office/drawing/2014/main" val="1715315771"/>
                    </a:ext>
                  </a:extLst>
                </a:gridCol>
              </a:tblGrid>
              <a:tr h="380336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NỘI DUNG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SỐ LƯỢNG</a:t>
                      </a:r>
                      <a:endParaRPr lang="vi-VN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THÀNH TIỀN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3365075"/>
                  </a:ext>
                </a:extLst>
              </a:tr>
              <a:tr h="380336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Giấy thông hành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9,600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0589257"/>
                  </a:ext>
                </a:extLst>
              </a:tr>
              <a:tr h="380336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Giấy chứng nhận 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18,000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2384006"/>
                  </a:ext>
                </a:extLst>
              </a:tr>
              <a:tr h="380336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Bảng hướng dẫn BG</a:t>
                      </a:r>
                      <a:endParaRPr lang="vi-VN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18,000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91226"/>
                  </a:ext>
                </a:extLst>
              </a:tr>
              <a:tr h="380336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Set 10 con dấu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13,000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2800659"/>
                  </a:ext>
                </a:extLst>
              </a:tr>
              <a:tr h="380336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Chi phí setup (Bảng tên trạm)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18,000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2836744"/>
                  </a:ext>
                </a:extLst>
              </a:tr>
              <a:tr h="380336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Teabreak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100,000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153310"/>
                  </a:ext>
                </a:extLst>
              </a:tr>
              <a:tr h="380336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Notebook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80,000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232978"/>
                  </a:ext>
                </a:extLst>
              </a:tr>
              <a:tr h="380336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Huy hiệu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48,000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14493"/>
                  </a:ext>
                </a:extLst>
              </a:tr>
              <a:tr h="380336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Boardgame Mascarade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110,000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1693851"/>
                  </a:ext>
                </a:extLst>
              </a:tr>
              <a:tr h="380336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BG Skull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230,000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4579254"/>
                  </a:ext>
                </a:extLst>
              </a:tr>
              <a:tr h="380336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Kẹo cà phê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38,000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4917453"/>
                  </a:ext>
                </a:extLst>
              </a:tr>
              <a:tr h="503522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Chi phí phát sinh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400">
                          <a:effectLst/>
                        </a:rPr>
                        <a:t> </a:t>
                      </a: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50,000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2543063"/>
                  </a:ext>
                </a:extLst>
              </a:tr>
              <a:tr h="50352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TỔNG CHI PHÍ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400">
                          <a:effectLst/>
                        </a:rPr>
                        <a:t> </a:t>
                      </a:r>
                    </a:p>
                  </a:txBody>
                  <a:tcPr marL="49890" marR="49890" marT="37417" marB="37417">
                    <a:lnL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732,000₫</a:t>
                      </a:r>
                      <a:endParaRPr lang="en-US" sz="2400">
                        <a:effectLst/>
                      </a:endParaRPr>
                    </a:p>
                  </a:txBody>
                  <a:tcPr marL="49890" marR="49890" marT="37417" marB="37417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9764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19527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ECA265B-FBED-49D6-9F2A-55805DFF49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2600" y="17986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74C5FD4-AF50-408A-AE7C-6C424D2478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616623"/>
              </p:ext>
            </p:extLst>
          </p:nvPr>
        </p:nvGraphicFramePr>
        <p:xfrm>
          <a:off x="1161225" y="643467"/>
          <a:ext cx="9869551" cy="5785776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</a:tblPr>
              <a:tblGrid>
                <a:gridCol w="1336556">
                  <a:extLst>
                    <a:ext uri="{9D8B030D-6E8A-4147-A177-3AD203B41FA5}">
                      <a16:colId xmlns:a16="http://schemas.microsoft.com/office/drawing/2014/main" val="2242594160"/>
                    </a:ext>
                  </a:extLst>
                </a:gridCol>
                <a:gridCol w="2021943">
                  <a:extLst>
                    <a:ext uri="{9D8B030D-6E8A-4147-A177-3AD203B41FA5}">
                      <a16:colId xmlns:a16="http://schemas.microsoft.com/office/drawing/2014/main" val="3117500449"/>
                    </a:ext>
                  </a:extLst>
                </a:gridCol>
                <a:gridCol w="6511052">
                  <a:extLst>
                    <a:ext uri="{9D8B030D-6E8A-4147-A177-3AD203B41FA5}">
                      <a16:colId xmlns:a16="http://schemas.microsoft.com/office/drawing/2014/main" val="1098677014"/>
                    </a:ext>
                  </a:extLst>
                </a:gridCol>
              </a:tblGrid>
              <a:tr h="379438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STT</a:t>
                      </a:r>
                      <a:endParaRPr lang="en-US" sz="20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59591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Thời Gian</a:t>
                      </a:r>
                      <a:endParaRPr lang="en-US" sz="20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59591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Nội Dung</a:t>
                      </a:r>
                      <a:endParaRPr lang="en-US" sz="20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59591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637374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fontAlgn="t"/>
                      <a:r>
                        <a:rPr lang="en-US" sz="14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</a:txBody>
                  <a:tcPr marL="42408" marR="14639" marT="12117" marB="90875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10/11/2020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</a:txBody>
                  <a:tcPr marL="42408" marR="14639" marT="12117" marB="9087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400139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17:30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Ghi danh người tham gia</a:t>
                      </a:r>
                      <a:endParaRPr lang="vi-VN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836212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17:50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Người giám sát bắt đầu điều phối team về trạm chơi theo kế hoạch</a:t>
                      </a:r>
                      <a:endParaRPr lang="vi-VN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366894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18:00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Khai mạc sự kiện. BTC phổ biến luật thông trạm.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825511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18:10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Quản trò giới thiệu luật chơi từng trạm</a:t>
                      </a:r>
                      <a:endParaRPr lang="vi-VN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495292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18:20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Bắt đầu Stage 1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823193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18:50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Điều phối đến trạm tiếp theo và phổ biến luật chơi cho nhóm mới</a:t>
                      </a:r>
                      <a:endParaRPr lang="vi-VN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4699427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19:00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Tiếp tục Stage 1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362529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19:30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Teabreak và minigame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130904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19:45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Người giám sát bắt đầu điều phối team về trạm chơi theo kế hoạch</a:t>
                      </a:r>
                      <a:endParaRPr lang="vi-VN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307638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19:55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Quản trò giới thiệu luật chơi từng trạm</a:t>
                      </a:r>
                      <a:endParaRPr lang="vi-VN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046388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20:05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Bắt đầu Stage 2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672003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20:35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Điều phối đến trạm tiếp theo và phổ biến luật chơi cho nhóm mới</a:t>
                      </a:r>
                      <a:endParaRPr lang="vi-VN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118808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20:45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Tiếp tục Stage 2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3810351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21:15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Kết thúc game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3396246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15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21:25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Thông báo người thắng cuộc và trao giải</a:t>
                      </a:r>
                      <a:endParaRPr lang="vi-VN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704053"/>
                  </a:ext>
                </a:extLst>
              </a:tr>
              <a:tr h="30539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16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21:40</a:t>
                      </a:r>
                      <a:endParaRPr lang="en-US" sz="14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cap="none" spc="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Bế</a:t>
                      </a:r>
                      <a:r>
                        <a:rPr lang="en-US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400" b="0" i="0" u="none" strike="noStrike" cap="none" spc="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mạc</a:t>
                      </a:r>
                      <a:endParaRPr lang="en-US" sz="14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2408" marR="14639" marT="12117" marB="9087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04631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6060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2033C7-548A-4BA7-84F7-32A3F9D351B1}"/>
              </a:ext>
            </a:extLst>
          </p:cNvPr>
          <p:cNvSpPr txBox="1"/>
          <p:nvPr/>
        </p:nvSpPr>
        <p:spPr>
          <a:xfrm>
            <a:off x="1064525" y="186984"/>
            <a:ext cx="45037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TÓM TẮT </a:t>
            </a:r>
          </a:p>
        </p:txBody>
      </p:sp>
      <p:pic>
        <p:nvPicPr>
          <p:cNvPr id="4" name="Graphic 3" descr="Man outline">
            <a:extLst>
              <a:ext uri="{FF2B5EF4-FFF2-40B4-BE49-F238E27FC236}">
                <a16:creationId xmlns:a16="http://schemas.microsoft.com/office/drawing/2014/main" id="{491CE0EC-9FC5-48C5-B0DA-F142EEE07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4400" y="1099953"/>
            <a:ext cx="682388" cy="682388"/>
          </a:xfrm>
          <a:prstGeom prst="rect">
            <a:avLst/>
          </a:prstGeom>
        </p:spPr>
      </p:pic>
      <p:pic>
        <p:nvPicPr>
          <p:cNvPr id="5" name="Graphic 4" descr="Man outline">
            <a:extLst>
              <a:ext uri="{FF2B5EF4-FFF2-40B4-BE49-F238E27FC236}">
                <a16:creationId xmlns:a16="http://schemas.microsoft.com/office/drawing/2014/main" id="{16AB7C1C-4E04-4B1F-9396-41EEAE0FEA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4400" y="2246037"/>
            <a:ext cx="682388" cy="682388"/>
          </a:xfrm>
          <a:prstGeom prst="rect">
            <a:avLst/>
          </a:prstGeom>
        </p:spPr>
      </p:pic>
      <p:pic>
        <p:nvPicPr>
          <p:cNvPr id="6" name="Graphic 5" descr="Man outline">
            <a:extLst>
              <a:ext uri="{FF2B5EF4-FFF2-40B4-BE49-F238E27FC236}">
                <a16:creationId xmlns:a16="http://schemas.microsoft.com/office/drawing/2014/main" id="{0B8DB5DA-4446-4E44-A8A7-CAF66D36D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4400" y="3392121"/>
            <a:ext cx="682388" cy="682388"/>
          </a:xfrm>
          <a:prstGeom prst="rect">
            <a:avLst/>
          </a:prstGeom>
        </p:spPr>
      </p:pic>
      <p:pic>
        <p:nvPicPr>
          <p:cNvPr id="7" name="Graphic 6" descr="Man outline">
            <a:extLst>
              <a:ext uri="{FF2B5EF4-FFF2-40B4-BE49-F238E27FC236}">
                <a16:creationId xmlns:a16="http://schemas.microsoft.com/office/drawing/2014/main" id="{8BDE2624-81DF-4F26-AABE-DFF66BA928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4400" y="4538205"/>
            <a:ext cx="682388" cy="682388"/>
          </a:xfrm>
          <a:prstGeom prst="rect">
            <a:avLst/>
          </a:prstGeom>
        </p:spPr>
      </p:pic>
      <p:pic>
        <p:nvPicPr>
          <p:cNvPr id="8" name="Graphic 7" descr="Man outline">
            <a:extLst>
              <a:ext uri="{FF2B5EF4-FFF2-40B4-BE49-F238E27FC236}">
                <a16:creationId xmlns:a16="http://schemas.microsoft.com/office/drawing/2014/main" id="{EED979F6-8A8B-4196-91DB-B7A3603DC0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4400" y="5684288"/>
            <a:ext cx="682388" cy="6823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C330E0-04E9-4323-B70C-0F56966F3371}"/>
              </a:ext>
            </a:extLst>
          </p:cNvPr>
          <p:cNvSpPr txBox="1"/>
          <p:nvPr/>
        </p:nvSpPr>
        <p:spPr>
          <a:xfrm>
            <a:off x="1900451" y="1243732"/>
            <a:ext cx="609372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1 leader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8DA191-7590-4732-876F-BB82B2273216}"/>
              </a:ext>
            </a:extLst>
          </p:cNvPr>
          <p:cNvSpPr txBox="1"/>
          <p:nvPr/>
        </p:nvSpPr>
        <p:spPr>
          <a:xfrm>
            <a:off x="1900450" y="2389816"/>
            <a:ext cx="609372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6 </a:t>
            </a:r>
            <a:r>
              <a:rPr lang="en-US" sz="18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quản</a:t>
            </a: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trò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81D85F-8CB4-48BA-A74F-839988425098}"/>
              </a:ext>
            </a:extLst>
          </p:cNvPr>
          <p:cNvSpPr txBox="1"/>
          <p:nvPr/>
        </p:nvSpPr>
        <p:spPr>
          <a:xfrm>
            <a:off x="1900450" y="3535900"/>
            <a:ext cx="609372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2 minigame supervisor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107262-7969-4761-B760-18CC2BFE65CC}"/>
              </a:ext>
            </a:extLst>
          </p:cNvPr>
          <p:cNvSpPr txBox="1"/>
          <p:nvPr/>
        </p:nvSpPr>
        <p:spPr>
          <a:xfrm>
            <a:off x="1900450" y="4613118"/>
            <a:ext cx="609372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2 </a:t>
            </a:r>
            <a:r>
              <a:rPr lang="en-US" sz="18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giám</a:t>
            </a: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sát</a:t>
            </a: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viên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642B3D-7987-42F6-A1BB-D4429AC26E61}"/>
              </a:ext>
            </a:extLst>
          </p:cNvPr>
          <p:cNvSpPr txBox="1"/>
          <p:nvPr/>
        </p:nvSpPr>
        <p:spPr>
          <a:xfrm>
            <a:off x="1900450" y="5828067"/>
            <a:ext cx="609372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1 photographer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53BEEA9-1373-49A6-BD1E-A7F0D3A55A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4625" y="623424"/>
            <a:ext cx="5372850" cy="568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677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5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25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750"/>
                            </p:stCondLst>
                            <p:childTnLst>
                              <p:par>
                                <p:cTn id="4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250"/>
                            </p:stCondLst>
                            <p:childTnLst>
                              <p:par>
                                <p:cTn id="4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75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2" grpId="0"/>
      <p:bldP spid="14" grpId="0"/>
      <p:bldP spid="16" grpId="0"/>
      <p:bldP spid="1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">
            <a:hlinkClick r:id="" action="ppaction://media"/>
            <a:extLst>
              <a:ext uri="{FF2B5EF4-FFF2-40B4-BE49-F238E27FC236}">
                <a16:creationId xmlns:a16="http://schemas.microsoft.com/office/drawing/2014/main" id="{19985846-12F3-4F0E-90DE-F3B39F8FC9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DDB5C8-0FFE-4A33-8031-0084B465064D}"/>
              </a:ext>
            </a:extLst>
          </p:cNvPr>
          <p:cNvSpPr txBox="1"/>
          <p:nvPr/>
        </p:nvSpPr>
        <p:spPr>
          <a:xfrm>
            <a:off x="1178351" y="1564849"/>
            <a:ext cx="2083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BYE!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C98643-F1DF-4A1C-8604-DF9ADB2B0537}"/>
              </a:ext>
            </a:extLst>
          </p:cNvPr>
          <p:cNvSpPr txBox="1"/>
          <p:nvPr/>
        </p:nvSpPr>
        <p:spPr>
          <a:xfrm>
            <a:off x="1178351" y="3443167"/>
            <a:ext cx="2083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BYE!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4AB949-3F1D-4CE7-BAED-E729CEC46F11}"/>
              </a:ext>
            </a:extLst>
          </p:cNvPr>
          <p:cNvSpPr txBox="1"/>
          <p:nvPr/>
        </p:nvSpPr>
        <p:spPr>
          <a:xfrm>
            <a:off x="1178351" y="5142349"/>
            <a:ext cx="2083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BYE!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57F0ED-6D0C-4EC5-A1CA-7EC994FF1132}"/>
              </a:ext>
            </a:extLst>
          </p:cNvPr>
          <p:cNvSpPr txBox="1"/>
          <p:nvPr/>
        </p:nvSpPr>
        <p:spPr>
          <a:xfrm>
            <a:off x="9002596" y="1564849"/>
            <a:ext cx="2083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BYE!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0EDD71-B9DE-42CF-8CDA-CC228A55DC2B}"/>
              </a:ext>
            </a:extLst>
          </p:cNvPr>
          <p:cNvSpPr txBox="1"/>
          <p:nvPr/>
        </p:nvSpPr>
        <p:spPr>
          <a:xfrm>
            <a:off x="9002596" y="3443167"/>
            <a:ext cx="2083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BYE!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29D1BF-ABA0-416D-836C-030F5B06E7CF}"/>
              </a:ext>
            </a:extLst>
          </p:cNvPr>
          <p:cNvSpPr txBox="1"/>
          <p:nvPr/>
        </p:nvSpPr>
        <p:spPr>
          <a:xfrm>
            <a:off x="9002596" y="5142349"/>
            <a:ext cx="2083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BYE!</a:t>
            </a:r>
          </a:p>
        </p:txBody>
      </p:sp>
    </p:spTree>
    <p:extLst>
      <p:ext uri="{BB962C8B-B14F-4D97-AF65-F5344CB8AC3E}">
        <p14:creationId xmlns:p14="http://schemas.microsoft.com/office/powerpoint/2010/main" val="856810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33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33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CBAE4667-3239-42D1-B1C0-37AC2475356A}"/>
              </a:ext>
            </a:extLst>
          </p:cNvPr>
          <p:cNvSpPr/>
          <p:nvPr/>
        </p:nvSpPr>
        <p:spPr>
          <a:xfrm>
            <a:off x="5820146" y="2443049"/>
            <a:ext cx="549742" cy="489183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3D7D18C-53DA-48FC-918D-0810FC991924}"/>
              </a:ext>
            </a:extLst>
          </p:cNvPr>
          <p:cNvSpPr/>
          <p:nvPr/>
        </p:nvSpPr>
        <p:spPr>
          <a:xfrm>
            <a:off x="5820146" y="785166"/>
            <a:ext cx="549742" cy="489183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06F72276-1F52-4B9D-97BE-FE45CA49E3E1}"/>
              </a:ext>
            </a:extLst>
          </p:cNvPr>
          <p:cNvSpPr/>
          <p:nvPr/>
        </p:nvSpPr>
        <p:spPr>
          <a:xfrm>
            <a:off x="5684161" y="1029758"/>
            <a:ext cx="823677" cy="652372"/>
          </a:xfrm>
          <a:prstGeom prst="triangle">
            <a:avLst/>
          </a:prstGeom>
          <a:noFill/>
          <a:ln w="57150">
            <a:solidFill>
              <a:srgbClr val="E325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E2698D-D9CC-4F57-8A04-DE2C44CEB5C3}"/>
              </a:ext>
            </a:extLst>
          </p:cNvPr>
          <p:cNvSpPr/>
          <p:nvPr/>
        </p:nvSpPr>
        <p:spPr>
          <a:xfrm>
            <a:off x="5721411" y="1898973"/>
            <a:ext cx="749177" cy="706453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F9327D-4FA9-4057-ABAA-22A7DC282482}"/>
              </a:ext>
            </a:extLst>
          </p:cNvPr>
          <p:cNvSpPr txBox="1"/>
          <p:nvPr/>
        </p:nvSpPr>
        <p:spPr>
          <a:xfrm>
            <a:off x="4425251" y="3429000"/>
            <a:ext cx="364875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8000" dirty="0">
                <a:solidFill>
                  <a:srgbClr val="E325A4"/>
                </a:solidFill>
                <a:effectLst>
                  <a:glow rad="101600">
                    <a:schemeClr val="bg2">
                      <a:lumMod val="25000"/>
                      <a:alpha val="60000"/>
                    </a:schemeClr>
                  </a:glow>
                </a:effectLst>
                <a:latin typeface="Arial Rounded MT Bold" panose="020F0704030504030204" pitchFamily="34" charset="0"/>
              </a:rPr>
              <a:t>S</a:t>
            </a:r>
            <a:r>
              <a:rPr lang="en-PH" sz="8000" dirty="0">
                <a:solidFill>
                  <a:srgbClr val="439AC5"/>
                </a:solidFill>
                <a:effectLst>
                  <a:glow rad="101600">
                    <a:schemeClr val="bg2">
                      <a:lumMod val="25000"/>
                      <a:alpha val="60000"/>
                    </a:schemeClr>
                  </a:glow>
                </a:effectLst>
                <a:latin typeface="Arial Rounded MT Bold" panose="020F0704030504030204" pitchFamily="34" charset="0"/>
              </a:rPr>
              <a:t>K</a:t>
            </a:r>
            <a:r>
              <a:rPr lang="en-PH" sz="8000" dirty="0">
                <a:solidFill>
                  <a:srgbClr val="E325A4"/>
                </a:solidFill>
                <a:effectLst>
                  <a:glow rad="101600">
                    <a:schemeClr val="bg2">
                      <a:lumMod val="25000"/>
                      <a:alpha val="60000"/>
                    </a:schemeClr>
                  </a:glow>
                </a:effectLst>
                <a:latin typeface="Arial Rounded MT Bold" panose="020F0704030504030204" pitchFamily="34" charset="0"/>
              </a:rPr>
              <a:t>U</a:t>
            </a:r>
            <a:r>
              <a:rPr lang="en-PH" sz="8000" dirty="0">
                <a:solidFill>
                  <a:srgbClr val="439AC5"/>
                </a:solidFill>
                <a:effectLst>
                  <a:glow rad="101600">
                    <a:schemeClr val="bg2">
                      <a:lumMod val="25000"/>
                      <a:alpha val="60000"/>
                    </a:schemeClr>
                  </a:glow>
                </a:effectLst>
                <a:latin typeface="Arial Rounded MT Bold" panose="020F0704030504030204" pitchFamily="34" charset="0"/>
              </a:rPr>
              <a:t>L</a:t>
            </a:r>
            <a:r>
              <a:rPr lang="en-PH" sz="8000" dirty="0">
                <a:solidFill>
                  <a:srgbClr val="E325A4"/>
                </a:solidFill>
                <a:effectLst>
                  <a:glow rad="101600">
                    <a:schemeClr val="bg2">
                      <a:lumMod val="25000"/>
                      <a:alpha val="60000"/>
                    </a:schemeClr>
                  </a:glow>
                </a:effectLst>
                <a:latin typeface="Arial Rounded MT Bold" panose="020F0704030504030204" pitchFamily="34" charset="0"/>
              </a:rPr>
              <a:t>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AFD22E-842E-40F2-9A45-A66092849FC6}"/>
              </a:ext>
            </a:extLst>
          </p:cNvPr>
          <p:cNvSpPr/>
          <p:nvPr/>
        </p:nvSpPr>
        <p:spPr>
          <a:xfrm>
            <a:off x="348343" y="1724297"/>
            <a:ext cx="174171" cy="5133703"/>
          </a:xfrm>
          <a:prstGeom prst="rect">
            <a:avLst/>
          </a:prstGeom>
          <a:solidFill>
            <a:srgbClr val="E325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6BF133-4655-4B1E-B896-DF5665CA3A56}"/>
              </a:ext>
            </a:extLst>
          </p:cNvPr>
          <p:cNvSpPr/>
          <p:nvPr/>
        </p:nvSpPr>
        <p:spPr>
          <a:xfrm>
            <a:off x="655600" y="0"/>
            <a:ext cx="174171" cy="5133703"/>
          </a:xfrm>
          <a:prstGeom prst="rect">
            <a:avLst/>
          </a:prstGeom>
          <a:solidFill>
            <a:srgbClr val="439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12BD25-9821-435A-A2A6-AFDBF3CB97D1}"/>
              </a:ext>
            </a:extLst>
          </p:cNvPr>
          <p:cNvSpPr/>
          <p:nvPr/>
        </p:nvSpPr>
        <p:spPr>
          <a:xfrm>
            <a:off x="11669486" y="1724296"/>
            <a:ext cx="174171" cy="5133703"/>
          </a:xfrm>
          <a:prstGeom prst="rect">
            <a:avLst/>
          </a:prstGeom>
          <a:solidFill>
            <a:srgbClr val="439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68D55B-EA6D-40AF-B870-85FCB24EC9E0}"/>
              </a:ext>
            </a:extLst>
          </p:cNvPr>
          <p:cNvSpPr/>
          <p:nvPr/>
        </p:nvSpPr>
        <p:spPr>
          <a:xfrm>
            <a:off x="11362221" y="0"/>
            <a:ext cx="174171" cy="5133703"/>
          </a:xfrm>
          <a:prstGeom prst="rect">
            <a:avLst/>
          </a:prstGeom>
          <a:solidFill>
            <a:srgbClr val="E325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888038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5EA8F6-EFF1-47EB-A236-EB3AE5447AAD}"/>
              </a:ext>
            </a:extLst>
          </p:cNvPr>
          <p:cNvSpPr txBox="1"/>
          <p:nvPr/>
        </p:nvSpPr>
        <p:spPr>
          <a:xfrm>
            <a:off x="3441581" y="1277857"/>
            <a:ext cx="5308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000" dirty="0">
                <a:solidFill>
                  <a:schemeClr val="bg1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Retro Gaming" panose="00000400000000000000" pitchFamily="2" charset="0"/>
              </a:rPr>
              <a:t>ARE YOU READY?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3DC3913-6DC3-4D8B-9298-3038415498A0}"/>
              </a:ext>
            </a:extLst>
          </p:cNvPr>
          <p:cNvSpPr/>
          <p:nvPr/>
        </p:nvSpPr>
        <p:spPr>
          <a:xfrm>
            <a:off x="2850778" y="2474259"/>
            <a:ext cx="2259106" cy="212463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6A319CD-E6B8-46E4-A554-56154C93FA0A}"/>
              </a:ext>
            </a:extLst>
          </p:cNvPr>
          <p:cNvSpPr/>
          <p:nvPr/>
        </p:nvSpPr>
        <p:spPr>
          <a:xfrm>
            <a:off x="7082117" y="2474259"/>
            <a:ext cx="2259106" cy="212463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EEDB270-C18A-44E6-B6FC-B3A099AB919E}"/>
              </a:ext>
            </a:extLst>
          </p:cNvPr>
          <p:cNvSpPr/>
          <p:nvPr/>
        </p:nvSpPr>
        <p:spPr>
          <a:xfrm>
            <a:off x="3256686" y="2884071"/>
            <a:ext cx="1447287" cy="1305007"/>
          </a:xfrm>
          <a:prstGeom prst="ellipse">
            <a:avLst/>
          </a:prstGeom>
          <a:noFill/>
          <a:ln w="215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1" name="Multiplication Sign 20">
            <a:extLst>
              <a:ext uri="{FF2B5EF4-FFF2-40B4-BE49-F238E27FC236}">
                <a16:creationId xmlns:a16="http://schemas.microsoft.com/office/drawing/2014/main" id="{F1353C00-0D27-48F3-B78C-6A4734879E10}"/>
              </a:ext>
            </a:extLst>
          </p:cNvPr>
          <p:cNvSpPr/>
          <p:nvPr/>
        </p:nvSpPr>
        <p:spPr>
          <a:xfrm>
            <a:off x="7271735" y="2600402"/>
            <a:ext cx="1879869" cy="1872343"/>
          </a:xfrm>
          <a:prstGeom prst="mathMultiply">
            <a:avLst>
              <a:gd name="adj1" fmla="val 144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507689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A26E688-EE5C-47D7-8CE1-4A31E5AFDE17}"/>
              </a:ext>
            </a:extLst>
          </p:cNvPr>
          <p:cNvSpPr/>
          <p:nvPr/>
        </p:nvSpPr>
        <p:spPr>
          <a:xfrm rot="10360444">
            <a:off x="-3271248" y="1514885"/>
            <a:ext cx="6216161" cy="5952863"/>
          </a:xfrm>
          <a:prstGeom prst="chord">
            <a:avLst/>
          </a:prstGeom>
          <a:solidFill>
            <a:srgbClr val="E325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5EA8F6-EFF1-47EB-A236-EB3AE5447AAD}"/>
              </a:ext>
            </a:extLst>
          </p:cNvPr>
          <p:cNvSpPr txBox="1"/>
          <p:nvPr/>
        </p:nvSpPr>
        <p:spPr>
          <a:xfrm>
            <a:off x="3646265" y="704959"/>
            <a:ext cx="67961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000" dirty="0">
                <a:solidFill>
                  <a:schemeClr val="bg1"/>
                </a:solidFill>
                <a:latin typeface="Retro Gaming" panose="00000400000000000000" pitchFamily="2" charset="0"/>
              </a:rPr>
              <a:t>TỔNG QUÁT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3DC3913-6DC3-4D8B-9298-3038415498A0}"/>
              </a:ext>
            </a:extLst>
          </p:cNvPr>
          <p:cNvSpPr/>
          <p:nvPr/>
        </p:nvSpPr>
        <p:spPr>
          <a:xfrm>
            <a:off x="630091" y="2366682"/>
            <a:ext cx="2259106" cy="212463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EEDB270-C18A-44E6-B6FC-B3A099AB919E}"/>
              </a:ext>
            </a:extLst>
          </p:cNvPr>
          <p:cNvSpPr/>
          <p:nvPr/>
        </p:nvSpPr>
        <p:spPr>
          <a:xfrm>
            <a:off x="1036000" y="2776495"/>
            <a:ext cx="1447287" cy="1305007"/>
          </a:xfrm>
          <a:prstGeom prst="ellipse">
            <a:avLst/>
          </a:prstGeom>
          <a:noFill/>
          <a:ln w="215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981708-C5A3-41D0-A9CE-83BAE6994E72}"/>
              </a:ext>
            </a:extLst>
          </p:cNvPr>
          <p:cNvSpPr txBox="1"/>
          <p:nvPr/>
        </p:nvSpPr>
        <p:spPr>
          <a:xfrm>
            <a:off x="3669126" y="1794839"/>
            <a:ext cx="1310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chemeClr val="bg1"/>
                </a:solidFill>
              </a:rPr>
              <a:t>THỜI GIAN </a:t>
            </a:r>
          </a:p>
          <a:p>
            <a:endParaRPr lang="en-PH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F55CE2-B235-4504-809C-D4692CEDFD2B}"/>
              </a:ext>
            </a:extLst>
          </p:cNvPr>
          <p:cNvSpPr txBox="1"/>
          <p:nvPr/>
        </p:nvSpPr>
        <p:spPr>
          <a:xfrm>
            <a:off x="3669126" y="2706820"/>
            <a:ext cx="8310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chemeClr val="bg1"/>
                </a:solidFill>
              </a:rPr>
              <a:t>NỀN TẢNG</a:t>
            </a:r>
          </a:p>
          <a:p>
            <a:endParaRPr lang="en-PH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C40A1A-216D-4F21-9A02-4E8337A6CEC9}"/>
              </a:ext>
            </a:extLst>
          </p:cNvPr>
          <p:cNvSpPr txBox="1"/>
          <p:nvPr/>
        </p:nvSpPr>
        <p:spPr>
          <a:xfrm>
            <a:off x="3793817" y="4764896"/>
            <a:ext cx="4155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chemeClr val="bg1"/>
                </a:solidFill>
              </a:rPr>
              <a:t>BOARD GAME</a:t>
            </a:r>
          </a:p>
          <a:p>
            <a:endParaRPr lang="en-PH" dirty="0">
              <a:solidFill>
                <a:schemeClr val="bg1"/>
              </a:solidFill>
            </a:endParaRPr>
          </a:p>
        </p:txBody>
      </p:sp>
      <p:pic>
        <p:nvPicPr>
          <p:cNvPr id="7170" name="Picture 2" descr="Discord – Tán Gẫu, Video Chat &amp;amp; Tụ Tập Cùng Bạn Bè - Ứng dụng trên Google  Play">
            <a:extLst>
              <a:ext uri="{FF2B5EF4-FFF2-40B4-BE49-F238E27FC236}">
                <a16:creationId xmlns:a16="http://schemas.microsoft.com/office/drawing/2014/main" id="{E2BE2FE5-3087-4AA7-AF16-D502096E1F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813" y="2706820"/>
            <a:ext cx="1602509" cy="1602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9B9C2BB1-2891-468D-8DE2-05FBCBF16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251" y="2706820"/>
            <a:ext cx="3651598" cy="1602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C459E9-1FCC-496F-B9E4-8685085A1D5F}"/>
              </a:ext>
            </a:extLst>
          </p:cNvPr>
          <p:cNvSpPr txBox="1"/>
          <p:nvPr/>
        </p:nvSpPr>
        <p:spPr>
          <a:xfrm>
            <a:off x="5441813" y="1666478"/>
            <a:ext cx="2671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32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31/10/2021</a:t>
            </a:r>
            <a:endParaRPr lang="en-PH" sz="3200" dirty="0">
              <a:solidFill>
                <a:schemeClr val="bg1"/>
              </a:solidFill>
            </a:endParaRPr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B7ADF367-51B9-42E3-BE74-EF15C2AC4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1102" y="4776823"/>
            <a:ext cx="1543220" cy="159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7144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86DCD73-831C-468C-AD40-8B69431D07A4}"/>
              </a:ext>
            </a:extLst>
          </p:cNvPr>
          <p:cNvSpPr/>
          <p:nvPr/>
        </p:nvSpPr>
        <p:spPr>
          <a:xfrm>
            <a:off x="3209366" y="1953221"/>
            <a:ext cx="2790849" cy="1034575"/>
          </a:xfrm>
          <a:prstGeom prst="rect">
            <a:avLst/>
          </a:prstGeom>
          <a:solidFill>
            <a:srgbClr val="439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54A231E-08F5-44C3-9552-E2257C057651}"/>
              </a:ext>
            </a:extLst>
          </p:cNvPr>
          <p:cNvSpPr/>
          <p:nvPr/>
        </p:nvSpPr>
        <p:spPr>
          <a:xfrm>
            <a:off x="3225938" y="3429000"/>
            <a:ext cx="2790849" cy="1034575"/>
          </a:xfrm>
          <a:prstGeom prst="rect">
            <a:avLst/>
          </a:prstGeom>
          <a:solidFill>
            <a:srgbClr val="439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6200420-231F-4E45-827B-0A5BFFF75FDD}"/>
              </a:ext>
            </a:extLst>
          </p:cNvPr>
          <p:cNvSpPr/>
          <p:nvPr/>
        </p:nvSpPr>
        <p:spPr>
          <a:xfrm>
            <a:off x="3252510" y="4986288"/>
            <a:ext cx="2790849" cy="1034575"/>
          </a:xfrm>
          <a:prstGeom prst="rect">
            <a:avLst/>
          </a:prstGeom>
          <a:solidFill>
            <a:srgbClr val="439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hord 6">
            <a:extLst>
              <a:ext uri="{FF2B5EF4-FFF2-40B4-BE49-F238E27FC236}">
                <a16:creationId xmlns:a16="http://schemas.microsoft.com/office/drawing/2014/main" id="{EC2C607A-3C9E-4762-BD7A-7900DD08668C}"/>
              </a:ext>
            </a:extLst>
          </p:cNvPr>
          <p:cNvSpPr/>
          <p:nvPr/>
        </p:nvSpPr>
        <p:spPr>
          <a:xfrm rot="20941774">
            <a:off x="9312963" y="-660977"/>
            <a:ext cx="6216161" cy="5952863"/>
          </a:xfrm>
          <a:prstGeom prst="chord">
            <a:avLst/>
          </a:prstGeom>
          <a:solidFill>
            <a:srgbClr val="439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6A319CD-E6B8-46E4-A554-56154C93FA0A}"/>
              </a:ext>
            </a:extLst>
          </p:cNvPr>
          <p:cNvSpPr/>
          <p:nvPr/>
        </p:nvSpPr>
        <p:spPr>
          <a:xfrm>
            <a:off x="9009529" y="2861653"/>
            <a:ext cx="2259106" cy="2124635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1" name="Multiplication Sign 20">
            <a:extLst>
              <a:ext uri="{FF2B5EF4-FFF2-40B4-BE49-F238E27FC236}">
                <a16:creationId xmlns:a16="http://schemas.microsoft.com/office/drawing/2014/main" id="{F1353C00-0D27-48F3-B78C-6A4734879E10}"/>
              </a:ext>
            </a:extLst>
          </p:cNvPr>
          <p:cNvSpPr/>
          <p:nvPr/>
        </p:nvSpPr>
        <p:spPr>
          <a:xfrm>
            <a:off x="9199147" y="2987796"/>
            <a:ext cx="1879869" cy="1872343"/>
          </a:xfrm>
          <a:prstGeom prst="mathMultiply">
            <a:avLst>
              <a:gd name="adj1" fmla="val 144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173A5A-C503-46EB-BE06-2DD5C8254A21}"/>
              </a:ext>
            </a:extLst>
          </p:cNvPr>
          <p:cNvSpPr txBox="1"/>
          <p:nvPr/>
        </p:nvSpPr>
        <p:spPr>
          <a:xfrm>
            <a:off x="343133" y="983979"/>
            <a:ext cx="67961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000" dirty="0">
                <a:solidFill>
                  <a:schemeClr val="bg1"/>
                </a:solidFill>
                <a:latin typeface="Retro Gaming" panose="00000400000000000000" pitchFamily="2" charset="0"/>
              </a:rPr>
              <a:t>SỐ LƯỢNG NGƯỜI CHƠI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9D45C7-7065-4A9D-BCFD-1FC7A4D31F9B}"/>
              </a:ext>
            </a:extLst>
          </p:cNvPr>
          <p:cNvGrpSpPr/>
          <p:nvPr/>
        </p:nvGrpSpPr>
        <p:grpSpPr>
          <a:xfrm>
            <a:off x="-25971" y="2987796"/>
            <a:ext cx="3045719" cy="795495"/>
            <a:chOff x="82096" y="2987796"/>
            <a:chExt cx="3045719" cy="795495"/>
          </a:xfrm>
        </p:grpSpPr>
        <p:pic>
          <p:nvPicPr>
            <p:cNvPr id="5" name="Graphic 4" descr="Man with solid fill">
              <a:extLst>
                <a:ext uri="{FF2B5EF4-FFF2-40B4-BE49-F238E27FC236}">
                  <a16:creationId xmlns:a16="http://schemas.microsoft.com/office/drawing/2014/main" id="{2E1071DE-4FA3-4292-AFB1-95BC4C3B3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096" y="2987796"/>
              <a:ext cx="795495" cy="795495"/>
            </a:xfrm>
            <a:prstGeom prst="rect">
              <a:avLst/>
            </a:prstGeom>
          </p:spPr>
        </p:pic>
        <p:pic>
          <p:nvPicPr>
            <p:cNvPr id="11" name="Graphic 10" descr="Man with solid fill">
              <a:extLst>
                <a:ext uri="{FF2B5EF4-FFF2-40B4-BE49-F238E27FC236}">
                  <a16:creationId xmlns:a16="http://schemas.microsoft.com/office/drawing/2014/main" id="{5135EBC8-0B2A-4A96-8569-616271454B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39296" y="2987796"/>
              <a:ext cx="795495" cy="795495"/>
            </a:xfrm>
            <a:prstGeom prst="rect">
              <a:avLst/>
            </a:prstGeom>
          </p:spPr>
        </p:pic>
        <p:pic>
          <p:nvPicPr>
            <p:cNvPr id="12" name="Graphic 11" descr="Man with solid fill">
              <a:extLst>
                <a:ext uri="{FF2B5EF4-FFF2-40B4-BE49-F238E27FC236}">
                  <a16:creationId xmlns:a16="http://schemas.microsoft.com/office/drawing/2014/main" id="{FFA9148E-B744-46E9-BBD0-DD7E6A73B6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96496" y="2987796"/>
              <a:ext cx="795495" cy="795495"/>
            </a:xfrm>
            <a:prstGeom prst="rect">
              <a:avLst/>
            </a:prstGeom>
          </p:spPr>
        </p:pic>
        <p:pic>
          <p:nvPicPr>
            <p:cNvPr id="20" name="Graphic 19" descr="Man with solid fill">
              <a:extLst>
                <a:ext uri="{FF2B5EF4-FFF2-40B4-BE49-F238E27FC236}">
                  <a16:creationId xmlns:a16="http://schemas.microsoft.com/office/drawing/2014/main" id="{ACC2B594-91A1-4ECA-ABA7-B43F75CF63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17920" y="2987796"/>
              <a:ext cx="795495" cy="795495"/>
            </a:xfrm>
            <a:prstGeom prst="rect">
              <a:avLst/>
            </a:prstGeom>
          </p:spPr>
        </p:pic>
        <p:pic>
          <p:nvPicPr>
            <p:cNvPr id="22" name="Graphic 21" descr="Man with solid fill">
              <a:extLst>
                <a:ext uri="{FF2B5EF4-FFF2-40B4-BE49-F238E27FC236}">
                  <a16:creationId xmlns:a16="http://schemas.microsoft.com/office/drawing/2014/main" id="{6D85B072-0E33-4A91-B335-BC370A522A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75120" y="2987796"/>
              <a:ext cx="795495" cy="795495"/>
            </a:xfrm>
            <a:prstGeom prst="rect">
              <a:avLst/>
            </a:prstGeom>
          </p:spPr>
        </p:pic>
        <p:pic>
          <p:nvPicPr>
            <p:cNvPr id="23" name="Graphic 22" descr="Man with solid fill">
              <a:extLst>
                <a:ext uri="{FF2B5EF4-FFF2-40B4-BE49-F238E27FC236}">
                  <a16:creationId xmlns:a16="http://schemas.microsoft.com/office/drawing/2014/main" id="{BDB03633-AC7E-4259-A64E-4A935009F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32320" y="2987796"/>
              <a:ext cx="795495" cy="795495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49A9A4F-AEAA-48C5-BC6C-2DF096F6AE64}"/>
              </a:ext>
            </a:extLst>
          </p:cNvPr>
          <p:cNvGrpSpPr/>
          <p:nvPr/>
        </p:nvGrpSpPr>
        <p:grpSpPr>
          <a:xfrm>
            <a:off x="601" y="3927134"/>
            <a:ext cx="3045719" cy="795495"/>
            <a:chOff x="108668" y="3927134"/>
            <a:chExt cx="3045719" cy="795495"/>
          </a:xfrm>
        </p:grpSpPr>
        <p:pic>
          <p:nvPicPr>
            <p:cNvPr id="13" name="Graphic 12" descr="Man with solid fill">
              <a:extLst>
                <a:ext uri="{FF2B5EF4-FFF2-40B4-BE49-F238E27FC236}">
                  <a16:creationId xmlns:a16="http://schemas.microsoft.com/office/drawing/2014/main" id="{888F6F4F-BC37-4FEA-8753-5B6A20F023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668" y="3927134"/>
              <a:ext cx="795495" cy="795495"/>
            </a:xfrm>
            <a:prstGeom prst="rect">
              <a:avLst/>
            </a:prstGeom>
          </p:spPr>
        </p:pic>
        <p:pic>
          <p:nvPicPr>
            <p:cNvPr id="14" name="Graphic 13" descr="Man with solid fill">
              <a:extLst>
                <a:ext uri="{FF2B5EF4-FFF2-40B4-BE49-F238E27FC236}">
                  <a16:creationId xmlns:a16="http://schemas.microsoft.com/office/drawing/2014/main" id="{1A253ECF-C8A0-4640-8BD0-B500BBB58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65868" y="3927134"/>
              <a:ext cx="795495" cy="795495"/>
            </a:xfrm>
            <a:prstGeom prst="rect">
              <a:avLst/>
            </a:prstGeom>
          </p:spPr>
        </p:pic>
        <p:pic>
          <p:nvPicPr>
            <p:cNvPr id="15" name="Graphic 14" descr="Man with solid fill">
              <a:extLst>
                <a:ext uri="{FF2B5EF4-FFF2-40B4-BE49-F238E27FC236}">
                  <a16:creationId xmlns:a16="http://schemas.microsoft.com/office/drawing/2014/main" id="{94DC4584-00ED-485F-B073-9746461B3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23068" y="3927134"/>
              <a:ext cx="795495" cy="795495"/>
            </a:xfrm>
            <a:prstGeom prst="rect">
              <a:avLst/>
            </a:prstGeom>
          </p:spPr>
        </p:pic>
        <p:pic>
          <p:nvPicPr>
            <p:cNvPr id="24" name="Graphic 23" descr="Man with solid fill">
              <a:extLst>
                <a:ext uri="{FF2B5EF4-FFF2-40B4-BE49-F238E27FC236}">
                  <a16:creationId xmlns:a16="http://schemas.microsoft.com/office/drawing/2014/main" id="{0D19CA9E-38FA-43BD-83A0-F9C982FED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44492" y="3927134"/>
              <a:ext cx="795495" cy="795495"/>
            </a:xfrm>
            <a:prstGeom prst="rect">
              <a:avLst/>
            </a:prstGeom>
          </p:spPr>
        </p:pic>
        <p:pic>
          <p:nvPicPr>
            <p:cNvPr id="25" name="Graphic 24" descr="Man with solid fill">
              <a:extLst>
                <a:ext uri="{FF2B5EF4-FFF2-40B4-BE49-F238E27FC236}">
                  <a16:creationId xmlns:a16="http://schemas.microsoft.com/office/drawing/2014/main" id="{D0D85BB8-4683-435C-A1B4-8C2ECBDEE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01692" y="3927134"/>
              <a:ext cx="795495" cy="795495"/>
            </a:xfrm>
            <a:prstGeom prst="rect">
              <a:avLst/>
            </a:prstGeom>
          </p:spPr>
        </p:pic>
        <p:pic>
          <p:nvPicPr>
            <p:cNvPr id="26" name="Graphic 25" descr="Man with solid fill">
              <a:extLst>
                <a:ext uri="{FF2B5EF4-FFF2-40B4-BE49-F238E27FC236}">
                  <a16:creationId xmlns:a16="http://schemas.microsoft.com/office/drawing/2014/main" id="{4E4D18DC-2D6D-4C83-ADD2-4312C3E47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58892" y="3927134"/>
              <a:ext cx="795495" cy="79549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28AB775-8DA2-4C1B-A734-BBEDCC4FD16A}"/>
              </a:ext>
            </a:extLst>
          </p:cNvPr>
          <p:cNvGrpSpPr/>
          <p:nvPr/>
        </p:nvGrpSpPr>
        <p:grpSpPr>
          <a:xfrm>
            <a:off x="601" y="4866472"/>
            <a:ext cx="3045719" cy="795495"/>
            <a:chOff x="108668" y="4866472"/>
            <a:chExt cx="3045719" cy="795495"/>
          </a:xfrm>
        </p:grpSpPr>
        <p:pic>
          <p:nvPicPr>
            <p:cNvPr id="16" name="Graphic 15" descr="Man with solid fill">
              <a:extLst>
                <a:ext uri="{FF2B5EF4-FFF2-40B4-BE49-F238E27FC236}">
                  <a16:creationId xmlns:a16="http://schemas.microsoft.com/office/drawing/2014/main" id="{A729F7E0-5095-4EB6-A8DE-826BB4474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668" y="4866472"/>
              <a:ext cx="795495" cy="795495"/>
            </a:xfrm>
            <a:prstGeom prst="rect">
              <a:avLst/>
            </a:prstGeom>
          </p:spPr>
        </p:pic>
        <p:pic>
          <p:nvPicPr>
            <p:cNvPr id="17" name="Graphic 16" descr="Man with solid fill">
              <a:extLst>
                <a:ext uri="{FF2B5EF4-FFF2-40B4-BE49-F238E27FC236}">
                  <a16:creationId xmlns:a16="http://schemas.microsoft.com/office/drawing/2014/main" id="{7610CEF8-8C96-42E8-A554-DA93CCAC1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65868" y="4866472"/>
              <a:ext cx="795495" cy="795495"/>
            </a:xfrm>
            <a:prstGeom prst="rect">
              <a:avLst/>
            </a:prstGeom>
          </p:spPr>
        </p:pic>
        <p:pic>
          <p:nvPicPr>
            <p:cNvPr id="19" name="Graphic 18" descr="Man with solid fill">
              <a:extLst>
                <a:ext uri="{FF2B5EF4-FFF2-40B4-BE49-F238E27FC236}">
                  <a16:creationId xmlns:a16="http://schemas.microsoft.com/office/drawing/2014/main" id="{44F4D26A-772E-426D-86BA-0162133310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23068" y="4866472"/>
              <a:ext cx="795495" cy="795495"/>
            </a:xfrm>
            <a:prstGeom prst="rect">
              <a:avLst/>
            </a:prstGeom>
          </p:spPr>
        </p:pic>
        <p:pic>
          <p:nvPicPr>
            <p:cNvPr id="27" name="Graphic 26" descr="Man with solid fill">
              <a:extLst>
                <a:ext uri="{FF2B5EF4-FFF2-40B4-BE49-F238E27FC236}">
                  <a16:creationId xmlns:a16="http://schemas.microsoft.com/office/drawing/2014/main" id="{56ECAAE7-00E8-42C3-966A-1771C996A4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44492" y="4866472"/>
              <a:ext cx="795495" cy="795495"/>
            </a:xfrm>
            <a:prstGeom prst="rect">
              <a:avLst/>
            </a:prstGeom>
          </p:spPr>
        </p:pic>
        <p:pic>
          <p:nvPicPr>
            <p:cNvPr id="28" name="Graphic 27" descr="Man with solid fill">
              <a:extLst>
                <a:ext uri="{FF2B5EF4-FFF2-40B4-BE49-F238E27FC236}">
                  <a16:creationId xmlns:a16="http://schemas.microsoft.com/office/drawing/2014/main" id="{E254452A-18DB-4EA0-98AA-6088C6CFA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01692" y="4866472"/>
              <a:ext cx="795495" cy="795495"/>
            </a:xfrm>
            <a:prstGeom prst="rect">
              <a:avLst/>
            </a:prstGeom>
          </p:spPr>
        </p:pic>
        <p:pic>
          <p:nvPicPr>
            <p:cNvPr id="29" name="Graphic 28" descr="Man with solid fill">
              <a:extLst>
                <a:ext uri="{FF2B5EF4-FFF2-40B4-BE49-F238E27FC236}">
                  <a16:creationId xmlns:a16="http://schemas.microsoft.com/office/drawing/2014/main" id="{19654918-81AC-4A22-B23F-FA3414F1F0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58892" y="4866472"/>
              <a:ext cx="795495" cy="795495"/>
            </a:xfrm>
            <a:prstGeom prst="rect">
              <a:avLst/>
            </a:prstGeom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5C5AD80B-917C-47EA-ACB5-DF714C1AC937}"/>
              </a:ext>
            </a:extLst>
          </p:cNvPr>
          <p:cNvSpPr/>
          <p:nvPr/>
        </p:nvSpPr>
        <p:spPr>
          <a:xfrm>
            <a:off x="6292154" y="615142"/>
            <a:ext cx="141897" cy="61347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74E841-6E9D-4C89-AD5B-A31A59D75EB3}"/>
              </a:ext>
            </a:extLst>
          </p:cNvPr>
          <p:cNvSpPr txBox="1"/>
          <p:nvPr/>
        </p:nvSpPr>
        <p:spPr>
          <a:xfrm>
            <a:off x="6451013" y="3014449"/>
            <a:ext cx="28772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vi-VN" sz="24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6 phòng.</a:t>
            </a:r>
            <a:endParaRPr lang="vi-VN" sz="2400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vi-VN" sz="2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Mỗi phòng</a:t>
            </a:r>
            <a:r>
              <a:rPr lang="vi-VN" sz="24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  <a:endParaRPr lang="vi-VN" sz="2400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vi-VN" sz="2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5 người chơi</a:t>
            </a:r>
            <a:endParaRPr lang="vi-VN" sz="2400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vi-VN" sz="2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1 trưởng phòng</a:t>
            </a:r>
            <a:endParaRPr lang="vi-VN" sz="2400" b="0" dirty="0">
              <a:solidFill>
                <a:schemeClr val="bg1"/>
              </a:solidFill>
              <a:effectLst/>
            </a:endParaRPr>
          </a:p>
          <a:p>
            <a:br>
              <a:rPr lang="vi-VN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41" name="Graphic 40" descr="Man with solid fill">
            <a:extLst>
              <a:ext uri="{FF2B5EF4-FFF2-40B4-BE49-F238E27FC236}">
                <a16:creationId xmlns:a16="http://schemas.microsoft.com/office/drawing/2014/main" id="{95588C1E-1516-47A3-ACE6-C0FF47A690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40497" y="1983800"/>
            <a:ext cx="992294" cy="977004"/>
          </a:xfrm>
          <a:prstGeom prst="rect">
            <a:avLst/>
          </a:prstGeom>
        </p:spPr>
      </p:pic>
      <p:pic>
        <p:nvPicPr>
          <p:cNvPr id="42" name="Graphic 41" descr="Man with solid fill">
            <a:extLst>
              <a:ext uri="{FF2B5EF4-FFF2-40B4-BE49-F238E27FC236}">
                <a16:creationId xmlns:a16="http://schemas.microsoft.com/office/drawing/2014/main" id="{DAA9FDB9-0C34-490F-9C44-1156033B52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20341" y="3463442"/>
            <a:ext cx="977004" cy="977004"/>
          </a:xfrm>
          <a:prstGeom prst="rect">
            <a:avLst/>
          </a:prstGeom>
        </p:spPr>
      </p:pic>
      <p:pic>
        <p:nvPicPr>
          <p:cNvPr id="43" name="Graphic 42" descr="Man with solid fill">
            <a:extLst>
              <a:ext uri="{FF2B5EF4-FFF2-40B4-BE49-F238E27FC236}">
                <a16:creationId xmlns:a16="http://schemas.microsoft.com/office/drawing/2014/main" id="{2FEB1CA9-6689-46D0-BE9F-D34009376B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98208" y="4981502"/>
            <a:ext cx="992294" cy="99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7531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1.48148E-6 L 0.25494 -0.1333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47" y="-666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44444E-6 L 0.25143 -0.05787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65" y="-2894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59259E-6 L 0.26068 0.02871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34" y="1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1" grpId="0" animBg="1"/>
      <p:bldP spid="32" grpId="0" animBg="1"/>
      <p:bldP spid="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ADBA5DB2-D7A3-4A77-9BCC-FCB8B14713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4405" y="3101062"/>
            <a:ext cx="3552576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Vòng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 1: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Vòng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giao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hữu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Narrow" panose="020B0606020202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Narrow" panose="020B0606020202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Vòng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 2: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Ghi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nhận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kết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quả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8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Narrow" panose="020B0606020202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Vòng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 3: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Ghi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nhận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kết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Narrow" panose="020B0606020202030204" pitchFamily="34" charset="0"/>
                <a:cs typeface="Arial" panose="020B0604020202020204" pitchFamily="34" charset="0"/>
              </a:rPr>
              <a:t>quả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Narrow" panose="020B0606020202030204" pitchFamily="34" charset="0"/>
            </a:endParaRPr>
          </a:p>
        </p:txBody>
      </p:sp>
      <p:pic>
        <p:nvPicPr>
          <p:cNvPr id="6" name="Google Shape;87;p20">
            <a:extLst>
              <a:ext uri="{FF2B5EF4-FFF2-40B4-BE49-F238E27FC236}">
                <a16:creationId xmlns:a16="http://schemas.microsoft.com/office/drawing/2014/main" id="{DE9E4476-42D7-4D0F-8D60-275AA8A76C2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501443" y="1566415"/>
            <a:ext cx="2878679" cy="372516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4CA3EE-F0EE-48EC-903B-220D906B4D90}"/>
              </a:ext>
            </a:extLst>
          </p:cNvPr>
          <p:cNvSpPr txBox="1"/>
          <p:nvPr/>
        </p:nvSpPr>
        <p:spPr>
          <a:xfrm>
            <a:off x="1152001" y="754671"/>
            <a:ext cx="609738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500" i="0" u="none" strike="noStrike" normalizeH="0" baseline="0" dirty="0" err="1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Gồm</a:t>
            </a:r>
            <a:r>
              <a:rPr kumimoji="0" lang="en-US" altLang="en-US" sz="4500" i="0" u="none" strike="noStrike" normalizeH="0" baseline="0" dirty="0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 3 </a:t>
            </a:r>
            <a:r>
              <a:rPr kumimoji="0" lang="en-US" altLang="en-US" sz="4500" i="0" u="none" strike="noStrike" normalizeH="0" baseline="0" dirty="0" err="1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vòng</a:t>
            </a:r>
            <a:r>
              <a:rPr kumimoji="0" lang="en-US" altLang="en-US" sz="4500" i="0" u="none" strike="noStrike" normalizeH="0" baseline="0" dirty="0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4500" i="0" u="none" strike="noStrike" normalizeH="0" baseline="0" dirty="0" err="1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chơi</a:t>
            </a:r>
            <a:r>
              <a:rPr kumimoji="0" lang="en-US" altLang="en-US" sz="4500" i="0" u="none" strike="noStrike" normalizeH="0" baseline="0" dirty="0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, </a:t>
            </a:r>
            <a:r>
              <a:rPr kumimoji="0" lang="en-US" altLang="en-US" sz="4500" i="0" u="none" strike="noStrike" normalizeH="0" baseline="0" dirty="0" err="1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mỗi</a:t>
            </a:r>
            <a:r>
              <a:rPr kumimoji="0" lang="en-US" altLang="en-US" sz="4500" i="0" u="none" strike="noStrike" normalizeH="0" baseline="0" dirty="0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4500" i="0" u="none" strike="noStrike" normalizeH="0" baseline="0" dirty="0" err="1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vòng</a:t>
            </a:r>
            <a:r>
              <a:rPr kumimoji="0" lang="en-US" altLang="en-US" sz="4500" i="0" u="none" strike="noStrike" normalizeH="0" baseline="0" dirty="0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4500" i="0" u="none" strike="noStrike" normalizeH="0" baseline="0" dirty="0" err="1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trung</a:t>
            </a:r>
            <a:r>
              <a:rPr kumimoji="0" lang="en-US" altLang="en-US" sz="4500" i="0" u="none" strike="noStrike" normalizeH="0" baseline="0" dirty="0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4500" i="0" u="none" strike="noStrike" normalizeH="0" baseline="0" dirty="0" err="1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bình</a:t>
            </a:r>
            <a:r>
              <a:rPr kumimoji="0" lang="en-US" altLang="en-US" sz="4500" i="0" u="none" strike="noStrike" normalizeH="0" baseline="0" dirty="0">
                <a:ln w="0"/>
                <a:solidFill>
                  <a:srgbClr val="FF99FF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 30p: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1907302-4A06-414D-AA46-065A4F82051D}"/>
              </a:ext>
            </a:extLst>
          </p:cNvPr>
          <p:cNvSpPr/>
          <p:nvPr/>
        </p:nvSpPr>
        <p:spPr>
          <a:xfrm>
            <a:off x="1427417" y="4344518"/>
            <a:ext cx="621633" cy="621633"/>
          </a:xfrm>
          <a:prstGeom prst="rect">
            <a:avLst/>
          </a:prstGeom>
          <a:noFill/>
          <a:ln w="7620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187678C-F080-4DEF-AB57-242D6E661E7C}"/>
              </a:ext>
            </a:extLst>
          </p:cNvPr>
          <p:cNvSpPr/>
          <p:nvPr/>
        </p:nvSpPr>
        <p:spPr>
          <a:xfrm>
            <a:off x="1394870" y="5690032"/>
            <a:ext cx="686725" cy="686725"/>
          </a:xfrm>
          <a:prstGeom prst="ellipse">
            <a:avLst/>
          </a:prstGeom>
          <a:noFill/>
          <a:ln w="7620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52A9AF14-4032-4423-BFEB-7059B5380B4B}"/>
              </a:ext>
            </a:extLst>
          </p:cNvPr>
          <p:cNvSpPr/>
          <p:nvPr/>
        </p:nvSpPr>
        <p:spPr>
          <a:xfrm>
            <a:off x="1298155" y="2834515"/>
            <a:ext cx="880158" cy="758757"/>
          </a:xfrm>
          <a:prstGeom prst="triangle">
            <a:avLst/>
          </a:prstGeom>
          <a:noFill/>
          <a:ln w="76200">
            <a:solidFill>
              <a:srgbClr val="F04E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70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/>
      <p:bldP spid="10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05021C39-8EA5-4CC6-A708-B619EF83BB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0997103"/>
              </p:ext>
            </p:extLst>
          </p:nvPr>
        </p:nvGraphicFramePr>
        <p:xfrm>
          <a:off x="735677" y="989563"/>
          <a:ext cx="10964487" cy="61098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7394EB0-24E1-418B-A975-B0D378F212A1}"/>
              </a:ext>
            </a:extLst>
          </p:cNvPr>
          <p:cNvSpPr txBox="1"/>
          <p:nvPr/>
        </p:nvSpPr>
        <p:spPr>
          <a:xfrm>
            <a:off x="3047308" y="835121"/>
            <a:ext cx="609738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4000" b="1" u="none" strike="noStrike" dirty="0" err="1">
                <a:solidFill>
                  <a:schemeClr val="bg1"/>
                </a:solidFill>
                <a:effectLst/>
                <a:latin typeface="Arial Narrow" panose="020B0606020202030204" pitchFamily="34" charset="0"/>
              </a:rPr>
              <a:t>Cách</a:t>
            </a:r>
            <a:r>
              <a:rPr lang="en-US" sz="4000" b="1" u="none" strike="noStrike" dirty="0">
                <a:solidFill>
                  <a:schemeClr val="bg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US" sz="4000" b="1" u="none" strike="noStrike" dirty="0" err="1">
                <a:solidFill>
                  <a:schemeClr val="bg1"/>
                </a:solidFill>
                <a:effectLst/>
                <a:latin typeface="Arial Narrow" panose="020B0606020202030204" pitchFamily="34" charset="0"/>
              </a:rPr>
              <a:t>vận</a:t>
            </a:r>
            <a:r>
              <a:rPr lang="en-US" sz="4000" b="1" u="none" strike="noStrike" dirty="0">
                <a:solidFill>
                  <a:schemeClr val="bg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US" sz="4000" b="1" u="none" strike="noStrike" dirty="0" err="1">
                <a:solidFill>
                  <a:schemeClr val="bg1"/>
                </a:solidFill>
                <a:effectLst/>
                <a:latin typeface="Arial Narrow" panose="020B0606020202030204" pitchFamily="34" charset="0"/>
              </a:rPr>
              <a:t>hành</a:t>
            </a:r>
            <a:endParaRPr lang="en-US" sz="4000" b="1" dirty="0">
              <a:solidFill>
                <a:schemeClr val="bg1"/>
              </a:solidFill>
              <a:effectLst/>
              <a:latin typeface="Arial Narrow" panose="020B060602020203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EDEEE0-1662-4223-A76A-D2C07D7C4514}"/>
              </a:ext>
            </a:extLst>
          </p:cNvPr>
          <p:cNvSpPr/>
          <p:nvPr/>
        </p:nvSpPr>
        <p:spPr>
          <a:xfrm>
            <a:off x="339436" y="835121"/>
            <a:ext cx="11513128" cy="584831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32030AA-3612-48C8-A38E-CC9D925A75E4}"/>
              </a:ext>
            </a:extLst>
          </p:cNvPr>
          <p:cNvSpPr/>
          <p:nvPr/>
        </p:nvSpPr>
        <p:spPr>
          <a:xfrm>
            <a:off x="461356" y="689956"/>
            <a:ext cx="11513128" cy="584831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269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89AA5B3A-F067-4E90-A1A7-425ECA3B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graphicEl>
                                              <a:dgm id="{89AA5B3A-F067-4E90-A1A7-425ECA3B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4704C885-886D-4A90-BDDD-716352D87C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graphicEl>
                                              <a:dgm id="{4704C885-886D-4A90-BDDD-716352D87CD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5DEF3765-77BD-4094-9BD3-E6786FE9CF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>
                                            <p:graphicEl>
                                              <a:dgm id="{5DEF3765-77BD-4094-9BD3-E6786FE9CF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AA799D49-5FDE-4AF5-AD9D-7836AD6BD3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>
                                            <p:graphicEl>
                                              <a:dgm id="{AA799D49-5FDE-4AF5-AD9D-7836AD6BD3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45C03803-B6A4-4B08-9C9E-8A12055D83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>
                                            <p:graphicEl>
                                              <a:dgm id="{45C03803-B6A4-4B08-9C9E-8A12055D83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0A7BA1EA-7912-48DC-A203-C0816F0E52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>
                                            <p:graphicEl>
                                              <a:dgm id="{0A7BA1EA-7912-48DC-A203-C0816F0E525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D36F9373-8263-4DC4-B00A-1061541A48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>
                                            <p:graphicEl>
                                              <a:dgm id="{D36F9373-8263-4DC4-B00A-1061541A48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5A631A1A-AF15-43EC-B7A9-7534A9A931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>
                                            <p:graphicEl>
                                              <a:dgm id="{5A631A1A-AF15-43EC-B7A9-7534A9A931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4690B8CA-FC92-4D0D-93A2-4EDAD55078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>
                                            <p:graphicEl>
                                              <a:dgm id="{4690B8CA-FC92-4D0D-93A2-4EDAD55078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44C18524-F2A4-47CD-8C36-B2D2A532A6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>
                                            <p:graphicEl>
                                              <a:dgm id="{44C18524-F2A4-47CD-8C36-B2D2A532A6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66052481-357C-4816-A35D-5370C08E9D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>
                                            <p:graphicEl>
                                              <a:dgm id="{66052481-357C-4816-A35D-5370C08E9D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714D25A8-F94E-4465-B7F9-71E463693B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>
                                            <p:graphicEl>
                                              <a:dgm id="{714D25A8-F94E-4465-B7F9-71E463693B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dgm id="{35C66D6C-A2B7-4B0D-9F7B-D5A0F9635C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>
                                            <p:graphicEl>
                                              <a:dgm id="{35C66D6C-A2B7-4B0D-9F7B-D5A0F9635C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6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9080B08-A3F4-4079-8C56-1C5BF60C9E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037278"/>
              </p:ext>
            </p:extLst>
          </p:nvPr>
        </p:nvGraphicFramePr>
        <p:xfrm>
          <a:off x="1564776" y="397803"/>
          <a:ext cx="9062451" cy="6097691"/>
        </p:xfrm>
        <a:graphic>
          <a:graphicData uri="http://schemas.openxmlformats.org/drawingml/2006/table">
            <a:tbl>
              <a:tblPr firstRow="1" bandRow="1"/>
              <a:tblGrid>
                <a:gridCol w="327819">
                  <a:extLst>
                    <a:ext uri="{9D8B030D-6E8A-4147-A177-3AD203B41FA5}">
                      <a16:colId xmlns:a16="http://schemas.microsoft.com/office/drawing/2014/main" val="3795226658"/>
                    </a:ext>
                  </a:extLst>
                </a:gridCol>
                <a:gridCol w="793960">
                  <a:extLst>
                    <a:ext uri="{9D8B030D-6E8A-4147-A177-3AD203B41FA5}">
                      <a16:colId xmlns:a16="http://schemas.microsoft.com/office/drawing/2014/main" val="209438453"/>
                    </a:ext>
                  </a:extLst>
                </a:gridCol>
                <a:gridCol w="753965">
                  <a:extLst>
                    <a:ext uri="{9D8B030D-6E8A-4147-A177-3AD203B41FA5}">
                      <a16:colId xmlns:a16="http://schemas.microsoft.com/office/drawing/2014/main" val="2726800112"/>
                    </a:ext>
                  </a:extLst>
                </a:gridCol>
                <a:gridCol w="1104260">
                  <a:extLst>
                    <a:ext uri="{9D8B030D-6E8A-4147-A177-3AD203B41FA5}">
                      <a16:colId xmlns:a16="http://schemas.microsoft.com/office/drawing/2014/main" val="1729145855"/>
                    </a:ext>
                  </a:extLst>
                </a:gridCol>
                <a:gridCol w="4262427">
                  <a:extLst>
                    <a:ext uri="{9D8B030D-6E8A-4147-A177-3AD203B41FA5}">
                      <a16:colId xmlns:a16="http://schemas.microsoft.com/office/drawing/2014/main" val="1362713561"/>
                    </a:ext>
                  </a:extLst>
                </a:gridCol>
                <a:gridCol w="1820020">
                  <a:extLst>
                    <a:ext uri="{9D8B030D-6E8A-4147-A177-3AD203B41FA5}">
                      <a16:colId xmlns:a16="http://schemas.microsoft.com/office/drawing/2014/main" val="319465937"/>
                    </a:ext>
                  </a:extLst>
                </a:gridCol>
              </a:tblGrid>
              <a:tr h="19934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STT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Thời gian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Thời lượng 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Nội dung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Chi tiết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Ghi</a:t>
                      </a:r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chú</a:t>
                      </a:r>
                      <a:endParaRPr lang="en-US" sz="1400" dirty="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138971"/>
                  </a:ext>
                </a:extLst>
              </a:tr>
              <a:tr h="59652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19h-19h30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Set up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Ban tổ chức set up phòng discord, phòng gg meet, chia trưởng phòng, chia thí sinh vào phòng 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Link discord </a:t>
                      </a:r>
                      <a:endParaRPr lang="vi-VN" sz="14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Link meet</a:t>
                      </a:r>
                      <a:endParaRPr lang="vi-VN" sz="14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List tuyển thủ  và trưởng phòng. </a:t>
                      </a:r>
                      <a:endParaRPr lang="vi-VN" sz="14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-Phòng chơi game skull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729840"/>
                  </a:ext>
                </a:extLst>
              </a:tr>
              <a:tr h="33173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19h30 -19h50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Chào đón tuyển thủ 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Ban tổ chức chào đón giới thiệu sơ bộ về game và đưa các bạn link để vào phòng gg meet. 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Slide thuyết trình. </a:t>
                      </a:r>
                      <a:endParaRPr lang="en-US" sz="14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-MC on cam 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2635895"/>
                  </a:ext>
                </a:extLst>
              </a:tr>
              <a:tr h="33173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19h50-20h00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Sẵn sàng 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Thời gian để ổn định các tuyển thủ vào đúng phòng của mình và trưởng phòng kiểm tra đủ số lượng và danh sách 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-Trưởng phòng </a:t>
                      </a:r>
                      <a:endParaRPr lang="vi-VN" sz="14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-List tuyển thủ 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7871717"/>
                  </a:ext>
                </a:extLst>
              </a:tr>
              <a:tr h="46413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20h00-20h15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Giải thích luật chơi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Trưởng phòng đọc luật giải đáp thắc mắc cho tuyển thủ nắm rõ trò chơi.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400">
                          <a:effectLst/>
                        </a:rPr>
                      </a:b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4940174"/>
                  </a:ext>
                </a:extLst>
              </a:tr>
              <a:tr h="46413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20h15-20h45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30p 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Vòng đấu tập 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Bắt đầu vòng thi để tuyển thủ làm quen với giao diện và cách vận hành của game, không ghi nhận kết quả 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400">
                          <a:effectLst/>
                        </a:rPr>
                      </a:b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2127587"/>
                  </a:ext>
                </a:extLst>
              </a:tr>
              <a:tr h="46413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20h45-20h50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Set up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Chuẩn bị phòng chơi mới 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400">
                          <a:effectLst/>
                        </a:rPr>
                      </a:b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3648923"/>
                  </a:ext>
                </a:extLst>
              </a:tr>
              <a:tr h="33173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20h50-21h20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Vòng 1 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Bắt đầu vòng thi đấu thứ nhất.</a:t>
                      </a:r>
                      <a:endParaRPr lang="vi-VN" sz="14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*sau khi kết thúc trưởng phòng ghi nhận kết quả. </a:t>
                      </a:r>
                      <a:endParaRPr lang="vi-VN" sz="1400" dirty="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Danh sách người thắng vòng 1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9183333"/>
                  </a:ext>
                </a:extLst>
              </a:tr>
              <a:tr h="46413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21h20-21h25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Break time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Nghỉ giải lao giữa mỗi trận 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400">
                          <a:effectLst/>
                        </a:rPr>
                      </a:b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7327690"/>
                  </a:ext>
                </a:extLst>
              </a:tr>
              <a:tr h="19934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21h25-21h30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5p 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Set up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Trưởng phòng chuẩn bị cho ván chơi tiếp theo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-Phòng chơi game skull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0436977"/>
                  </a:ext>
                </a:extLst>
              </a:tr>
              <a:tr h="33173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21h30-22h00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Vòng 2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Bắt đầu vòng thi đấu thứ hai </a:t>
                      </a:r>
                      <a:endParaRPr lang="vi-VN" sz="140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*sau khi kết thúc trưởng phòng ghi nhận kết quả và báo về cho ban tổ chức . 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Danh sách người thắng vòng 1 + 2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0548760"/>
                  </a:ext>
                </a:extLst>
              </a:tr>
              <a:tr h="46413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22h00-22h15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Kết thúc vòng chơi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Mọi người ổn định và trở lại phòng Discord chờ đợi ban tổ chức trao giải kết thúc.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400">
                          <a:effectLst/>
                        </a:rPr>
                      </a:b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6131785"/>
                  </a:ext>
                </a:extLst>
              </a:tr>
              <a:tr h="46413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22h15-22h30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Trao giải 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Ban tổ chức công bố những người thắng cuộc.</a:t>
                      </a:r>
                      <a:endParaRPr lang="vi-VN" sz="140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Hỏi cảm nghĩ sau khi chơi và cảm nghĩ về clb.</a:t>
                      </a:r>
                      <a:endParaRPr lang="vi-VN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400">
                          <a:effectLst/>
                        </a:rPr>
                      </a:b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3493516"/>
                  </a:ext>
                </a:extLst>
              </a:tr>
              <a:tr h="46413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22h30-22h35 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5p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Bế mạc</a:t>
                      </a:r>
                      <a:endParaRPr lang="en-US" sz="140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400" dirty="0">
                          <a:effectLst/>
                        </a:rPr>
                      </a:br>
                      <a:endParaRPr lang="en-US" sz="1400" dirty="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400" dirty="0">
                          <a:effectLst/>
                        </a:rPr>
                      </a:br>
                      <a:endParaRPr lang="en-US" sz="1400" dirty="0">
                        <a:effectLst/>
                      </a:endParaRPr>
                    </a:p>
                  </a:txBody>
                  <a:tcPr marL="17586" marR="17586" marT="17586" marB="1758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05563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06727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58FAE"/>
      </a:accent1>
      <a:accent2>
        <a:srgbClr val="E4AEAE"/>
      </a:accent2>
      <a:accent3>
        <a:srgbClr val="FFFFFF"/>
      </a:accent3>
      <a:accent4>
        <a:srgbClr val="09A9BF"/>
      </a:accent4>
      <a:accent5>
        <a:srgbClr val="5B9BD5"/>
      </a:accent5>
      <a:accent6>
        <a:srgbClr val="FFC000"/>
      </a:accent6>
      <a:hlink>
        <a:srgbClr val="337DF5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</TotalTime>
  <Words>1832</Words>
  <Application>Microsoft Office PowerPoint</Application>
  <PresentationFormat>Widescreen</PresentationFormat>
  <Paragraphs>464</Paragraphs>
  <Slides>29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44" baseType="lpstr">
      <vt:lpstr>A Pompadour Bold Sample</vt:lpstr>
      <vt:lpstr>Bitter</vt:lpstr>
      <vt:lpstr>Early GameBoy</vt:lpstr>
      <vt:lpstr>Minecraft</vt:lpstr>
      <vt:lpstr>Retro Gaming</vt:lpstr>
      <vt:lpstr>Aharoni</vt:lpstr>
      <vt:lpstr>Algerian</vt:lpstr>
      <vt:lpstr>Arial</vt:lpstr>
      <vt:lpstr>Arial Narrow</vt:lpstr>
      <vt:lpstr>Arial Rounded MT Bold</vt:lpstr>
      <vt:lpstr>Bahnschrift Condensed</vt:lpstr>
      <vt:lpstr>Calibri</vt:lpstr>
      <vt:lpstr>Calibri Light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Giải thưởng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husnarazali</dc:creator>
  <cp:lastModifiedBy>Thang Tran</cp:lastModifiedBy>
  <cp:revision>19</cp:revision>
  <dcterms:created xsi:type="dcterms:W3CDTF">2021-09-22T11:27:38Z</dcterms:created>
  <dcterms:modified xsi:type="dcterms:W3CDTF">2021-09-29T13:36:40Z</dcterms:modified>
</cp:coreProperties>
</file>

<file path=docProps/thumbnail.jpeg>
</file>